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74" r:id="rId3"/>
    <p:sldId id="275" r:id="rId4"/>
    <p:sldId id="270" r:id="rId5"/>
    <p:sldId id="271" r:id="rId6"/>
    <p:sldId id="272" r:id="rId7"/>
    <p:sldId id="276" r:id="rId8"/>
    <p:sldId id="273" r:id="rId9"/>
    <p:sldId id="277"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45937E-BD46-08E9-07E6-FDF49A20D30A}" v="355" dt="2022-12-06T08:07:52.9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AB45937E-BD46-08E9-07E6-FDF49A20D30A}"/>
    <pc:docChg chg="modSld">
      <pc:chgData name="" userId="" providerId="" clId="Web-{AB45937E-BD46-08E9-07E6-FDF49A20D30A}" dt="2022-12-06T07:45:50.099" v="0" actId="20577"/>
      <pc:docMkLst>
        <pc:docMk/>
      </pc:docMkLst>
      <pc:sldChg chg="modSp">
        <pc:chgData name="" userId="" providerId="" clId="Web-{AB45937E-BD46-08E9-07E6-FDF49A20D30A}" dt="2022-12-06T07:45:50.099" v="0" actId="20577"/>
        <pc:sldMkLst>
          <pc:docMk/>
          <pc:sldMk cId="1072119957" sldId="256"/>
        </pc:sldMkLst>
        <pc:spChg chg="mod">
          <ac:chgData name="" userId="" providerId="" clId="Web-{AB45937E-BD46-08E9-07E6-FDF49A20D30A}" dt="2022-12-06T07:45:50.099" v="0" actId="20577"/>
          <ac:spMkLst>
            <pc:docMk/>
            <pc:sldMk cId="1072119957" sldId="256"/>
            <ac:spMk id="3" creationId="{00000000-0000-0000-0000-000000000000}"/>
          </ac:spMkLst>
        </pc:spChg>
      </pc:sldChg>
    </pc:docChg>
  </pc:docChgLst>
  <pc:docChgLst>
    <pc:chgData name="A Briggs" userId="S::ashleigh.briggs@park-way.kent.sch.uk::088ec36c-286a-48e1-8ff0-4a7c51c86266" providerId="AD" clId="Web-{AB45937E-BD46-08E9-07E6-FDF49A20D30A}"/>
    <pc:docChg chg="addSld delSld modSld">
      <pc:chgData name="A Briggs" userId="S::ashleigh.briggs@park-way.kent.sch.uk::088ec36c-286a-48e1-8ff0-4a7c51c86266" providerId="AD" clId="Web-{AB45937E-BD46-08E9-07E6-FDF49A20D30A}" dt="2022-12-06T08:07:52.964" v="255"/>
      <pc:docMkLst>
        <pc:docMk/>
      </pc:docMkLst>
      <pc:sldChg chg="modSp">
        <pc:chgData name="A Briggs" userId="S::ashleigh.briggs@park-way.kent.sch.uk::088ec36c-286a-48e1-8ff0-4a7c51c86266" providerId="AD" clId="Web-{AB45937E-BD46-08E9-07E6-FDF49A20D30A}" dt="2022-12-06T07:47:56.899" v="0" actId="20577"/>
        <pc:sldMkLst>
          <pc:docMk/>
          <pc:sldMk cId="1072119957" sldId="256"/>
        </pc:sldMkLst>
        <pc:spChg chg="mod">
          <ac:chgData name="A Briggs" userId="S::ashleigh.briggs@park-way.kent.sch.uk::088ec36c-286a-48e1-8ff0-4a7c51c86266" providerId="AD" clId="Web-{AB45937E-BD46-08E9-07E6-FDF49A20D30A}" dt="2022-12-06T07:47:56.899" v="0" actId="20577"/>
          <ac:spMkLst>
            <pc:docMk/>
            <pc:sldMk cId="1072119957" sldId="256"/>
            <ac:spMk id="3" creationId="{00000000-0000-0000-0000-000000000000}"/>
          </ac:spMkLst>
        </pc:spChg>
      </pc:sldChg>
      <pc:sldChg chg="modSp">
        <pc:chgData name="A Briggs" userId="S::ashleigh.briggs@park-way.kent.sch.uk::088ec36c-286a-48e1-8ff0-4a7c51c86266" providerId="AD" clId="Web-{AB45937E-BD46-08E9-07E6-FDF49A20D30A}" dt="2022-12-06T08:04:31.411" v="198"/>
        <pc:sldMkLst>
          <pc:docMk/>
          <pc:sldMk cId="3639699105" sldId="270"/>
        </pc:sldMkLst>
        <pc:graphicFrameChg chg="mod modGraphic">
          <ac:chgData name="A Briggs" userId="S::ashleigh.briggs@park-way.kent.sch.uk::088ec36c-286a-48e1-8ff0-4a7c51c86266" providerId="AD" clId="Web-{AB45937E-BD46-08E9-07E6-FDF49A20D30A}" dt="2022-12-06T08:04:31.411" v="198"/>
          <ac:graphicFrameMkLst>
            <pc:docMk/>
            <pc:sldMk cId="3639699105" sldId="270"/>
            <ac:graphicFrameMk id="5" creationId="{00000000-0000-0000-0000-000000000000}"/>
          </ac:graphicFrameMkLst>
        </pc:graphicFrameChg>
      </pc:sldChg>
      <pc:sldChg chg="modSp">
        <pc:chgData name="A Briggs" userId="S::ashleigh.briggs@park-way.kent.sch.uk::088ec36c-286a-48e1-8ff0-4a7c51c86266" providerId="AD" clId="Web-{AB45937E-BD46-08E9-07E6-FDF49A20D30A}" dt="2022-12-06T07:49:41.433" v="34" actId="20577"/>
        <pc:sldMkLst>
          <pc:docMk/>
          <pc:sldMk cId="2823965964" sldId="271"/>
        </pc:sldMkLst>
        <pc:spChg chg="mod">
          <ac:chgData name="A Briggs" userId="S::ashleigh.briggs@park-way.kent.sch.uk::088ec36c-286a-48e1-8ff0-4a7c51c86266" providerId="AD" clId="Web-{AB45937E-BD46-08E9-07E6-FDF49A20D30A}" dt="2022-12-06T07:49:41.433" v="34" actId="20577"/>
          <ac:spMkLst>
            <pc:docMk/>
            <pc:sldMk cId="2823965964" sldId="271"/>
            <ac:spMk id="6" creationId="{00000000-0000-0000-0000-000000000000}"/>
          </ac:spMkLst>
        </pc:spChg>
      </pc:sldChg>
      <pc:sldChg chg="addSp delSp modSp">
        <pc:chgData name="A Briggs" userId="S::ashleigh.briggs@park-way.kent.sch.uk::088ec36c-286a-48e1-8ff0-4a7c51c86266" providerId="AD" clId="Web-{AB45937E-BD46-08E9-07E6-FDF49A20D30A}" dt="2022-12-06T07:54:16.519" v="96" actId="20577"/>
        <pc:sldMkLst>
          <pc:docMk/>
          <pc:sldMk cId="3762984922" sldId="272"/>
        </pc:sldMkLst>
        <pc:spChg chg="mod">
          <ac:chgData name="A Briggs" userId="S::ashleigh.briggs@park-way.kent.sch.uk::088ec36c-286a-48e1-8ff0-4a7c51c86266" providerId="AD" clId="Web-{AB45937E-BD46-08E9-07E6-FDF49A20D30A}" dt="2022-12-06T07:54:16.519" v="96" actId="20577"/>
          <ac:spMkLst>
            <pc:docMk/>
            <pc:sldMk cId="3762984922" sldId="272"/>
            <ac:spMk id="6" creationId="{00000000-0000-0000-0000-000000000000}"/>
          </ac:spMkLst>
        </pc:spChg>
        <pc:picChg chg="add mod">
          <ac:chgData name="A Briggs" userId="S::ashleigh.briggs@park-way.kent.sch.uk::088ec36c-286a-48e1-8ff0-4a7c51c86266" providerId="AD" clId="Web-{AB45937E-BD46-08E9-07E6-FDF49A20D30A}" dt="2022-12-06T07:54:05.534" v="94" actId="1076"/>
          <ac:picMkLst>
            <pc:docMk/>
            <pc:sldMk cId="3762984922" sldId="272"/>
            <ac:picMk id="3" creationId="{FB84F36D-A56E-D4A5-0814-8157ADEE804E}"/>
          </ac:picMkLst>
        </pc:picChg>
        <pc:picChg chg="del">
          <ac:chgData name="A Briggs" userId="S::ashleigh.briggs@park-way.kent.sch.uk::088ec36c-286a-48e1-8ff0-4a7c51c86266" providerId="AD" clId="Web-{AB45937E-BD46-08E9-07E6-FDF49A20D30A}" dt="2022-12-06T07:52:21.485" v="75"/>
          <ac:picMkLst>
            <pc:docMk/>
            <pc:sldMk cId="3762984922" sldId="272"/>
            <ac:picMk id="5" creationId="{00000000-0000-0000-0000-000000000000}"/>
          </ac:picMkLst>
        </pc:picChg>
      </pc:sldChg>
      <pc:sldChg chg="addSp delSp modSp">
        <pc:chgData name="A Briggs" userId="S::ashleigh.briggs@park-way.kent.sch.uk::088ec36c-286a-48e1-8ff0-4a7c51c86266" providerId="AD" clId="Web-{AB45937E-BD46-08E9-07E6-FDF49A20D30A}" dt="2022-12-06T08:07:52.964" v="255"/>
        <pc:sldMkLst>
          <pc:docMk/>
          <pc:sldMk cId="888847961" sldId="273"/>
        </pc:sldMkLst>
        <pc:spChg chg="mod">
          <ac:chgData name="A Briggs" userId="S::ashleigh.briggs@park-way.kent.sch.uk::088ec36c-286a-48e1-8ff0-4a7c51c86266" providerId="AD" clId="Web-{AB45937E-BD46-08E9-07E6-FDF49A20D30A}" dt="2022-12-06T08:07:40.401" v="251" actId="14100"/>
          <ac:spMkLst>
            <pc:docMk/>
            <pc:sldMk cId="888847961" sldId="273"/>
            <ac:spMk id="6" creationId="{00000000-0000-0000-0000-000000000000}"/>
          </ac:spMkLst>
        </pc:spChg>
        <pc:picChg chg="add mod modCrop">
          <ac:chgData name="A Briggs" userId="S::ashleigh.briggs@park-way.kent.sch.uk::088ec36c-286a-48e1-8ff0-4a7c51c86266" providerId="AD" clId="Web-{AB45937E-BD46-08E9-07E6-FDF49A20D30A}" dt="2022-12-06T08:07:52.964" v="255"/>
          <ac:picMkLst>
            <pc:docMk/>
            <pc:sldMk cId="888847961" sldId="273"/>
            <ac:picMk id="3" creationId="{DB96AD9B-70BC-C3BE-A1C5-667809BEEE4F}"/>
          </ac:picMkLst>
        </pc:picChg>
        <pc:picChg chg="del">
          <ac:chgData name="A Briggs" userId="S::ashleigh.briggs@park-way.kent.sch.uk::088ec36c-286a-48e1-8ff0-4a7c51c86266" providerId="AD" clId="Web-{AB45937E-BD46-08E9-07E6-FDF49A20D30A}" dt="2022-12-06T08:04:39.255" v="199"/>
          <ac:picMkLst>
            <pc:docMk/>
            <pc:sldMk cId="888847961" sldId="273"/>
            <ac:picMk id="7" creationId="{00000000-0000-0000-0000-000000000000}"/>
          </ac:picMkLst>
        </pc:picChg>
      </pc:sldChg>
      <pc:sldChg chg="modSp">
        <pc:chgData name="A Briggs" userId="S::ashleigh.briggs@park-way.kent.sch.uk::088ec36c-286a-48e1-8ff0-4a7c51c86266" providerId="AD" clId="Web-{AB45937E-BD46-08E9-07E6-FDF49A20D30A}" dt="2022-12-06T07:56:51.023" v="127" actId="14100"/>
        <pc:sldMkLst>
          <pc:docMk/>
          <pc:sldMk cId="3427394836" sldId="274"/>
        </pc:sldMkLst>
        <pc:spChg chg="mod">
          <ac:chgData name="A Briggs" userId="S::ashleigh.briggs@park-way.kent.sch.uk::088ec36c-286a-48e1-8ff0-4a7c51c86266" providerId="AD" clId="Web-{AB45937E-BD46-08E9-07E6-FDF49A20D30A}" dt="2022-12-06T07:56:51.023" v="127" actId="14100"/>
          <ac:spMkLst>
            <pc:docMk/>
            <pc:sldMk cId="3427394836" sldId="274"/>
            <ac:spMk id="3" creationId="{4F47824B-8960-B212-DEC9-C0DF529A9064}"/>
          </ac:spMkLst>
        </pc:spChg>
      </pc:sldChg>
      <pc:sldChg chg="addSp delSp modSp mod setBg addAnim modAnim">
        <pc:chgData name="A Briggs" userId="S::ashleigh.briggs@park-way.kent.sch.uk::088ec36c-286a-48e1-8ff0-4a7c51c86266" providerId="AD" clId="Web-{AB45937E-BD46-08E9-07E6-FDF49A20D30A}" dt="2022-12-06T07:59:14.278" v="151"/>
        <pc:sldMkLst>
          <pc:docMk/>
          <pc:sldMk cId="1856452653" sldId="275"/>
        </pc:sldMkLst>
        <pc:spChg chg="del">
          <ac:chgData name="A Briggs" userId="S::ashleigh.briggs@park-way.kent.sch.uk::088ec36c-286a-48e1-8ff0-4a7c51c86266" providerId="AD" clId="Web-{AB45937E-BD46-08E9-07E6-FDF49A20D30A}" dt="2022-12-06T07:57:57.181" v="129"/>
          <ac:spMkLst>
            <pc:docMk/>
            <pc:sldMk cId="1856452653" sldId="275"/>
            <ac:spMk id="2" creationId="{4D5592ED-CF42-9CAB-78A2-CBEEB25430E0}"/>
          </ac:spMkLst>
        </pc:spChg>
        <pc:spChg chg="del">
          <ac:chgData name="A Briggs" userId="S::ashleigh.briggs@park-way.kent.sch.uk::088ec36c-286a-48e1-8ff0-4a7c51c86266" providerId="AD" clId="Web-{AB45937E-BD46-08E9-07E6-FDF49A20D30A}" dt="2022-12-06T07:58:20.213" v="137"/>
          <ac:spMkLst>
            <pc:docMk/>
            <pc:sldMk cId="1856452653" sldId="275"/>
            <ac:spMk id="3" creationId="{98ECA87D-CC8E-5121-E658-EB2C13D2703F}"/>
          </ac:spMkLst>
        </pc:spChg>
        <pc:spChg chg="add mod">
          <ac:chgData name="A Briggs" userId="S::ashleigh.briggs@park-way.kent.sch.uk::088ec36c-286a-48e1-8ff0-4a7c51c86266" providerId="AD" clId="Web-{AB45937E-BD46-08E9-07E6-FDF49A20D30A}" dt="2022-12-06T07:58:48.980" v="146" actId="14100"/>
          <ac:spMkLst>
            <pc:docMk/>
            <pc:sldMk cId="1856452653" sldId="275"/>
            <ac:spMk id="4" creationId="{4A5C7E78-CCBC-E4A8-AE37-0EC2A126FD82}"/>
          </ac:spMkLst>
        </pc:spChg>
        <pc:spChg chg="add mod">
          <ac:chgData name="A Briggs" userId="S::ashleigh.briggs@park-way.kent.sch.uk::088ec36c-286a-48e1-8ff0-4a7c51c86266" providerId="AD" clId="Web-{AB45937E-BD46-08E9-07E6-FDF49A20D30A}" dt="2022-12-06T07:58:11.057" v="134" actId="14100"/>
          <ac:spMkLst>
            <pc:docMk/>
            <pc:sldMk cId="1856452653" sldId="275"/>
            <ac:spMk id="5" creationId="{B7E9F3BF-B1D8-27D7-AA88-B05A5AD7D9B2}"/>
          </ac:spMkLst>
        </pc:spChg>
        <pc:spChg chg="add mod">
          <ac:chgData name="A Briggs" userId="S::ashleigh.briggs@park-way.kent.sch.uk::088ec36c-286a-48e1-8ff0-4a7c51c86266" providerId="AD" clId="Web-{AB45937E-BD46-08E9-07E6-FDF49A20D30A}" dt="2022-12-06T07:58:35.776" v="140" actId="1076"/>
          <ac:spMkLst>
            <pc:docMk/>
            <pc:sldMk cId="1856452653" sldId="275"/>
            <ac:spMk id="6" creationId="{31CD0377-CFC1-5CA0-EF50-7560A6557A32}"/>
          </ac:spMkLst>
        </pc:spChg>
        <pc:spChg chg="add del mod">
          <ac:chgData name="A Briggs" userId="S::ashleigh.briggs@park-way.kent.sch.uk::088ec36c-286a-48e1-8ff0-4a7c51c86266" providerId="AD" clId="Web-{AB45937E-BD46-08E9-07E6-FDF49A20D30A}" dt="2022-12-06T07:58:00.134" v="130"/>
          <ac:spMkLst>
            <pc:docMk/>
            <pc:sldMk cId="1856452653" sldId="275"/>
            <ac:spMk id="8" creationId="{A2954F00-187F-50C8-28F1-E63690A5F1F8}"/>
          </ac:spMkLst>
        </pc:spChg>
        <pc:spChg chg="add mod">
          <ac:chgData name="A Briggs" userId="S::ashleigh.briggs@park-way.kent.sch.uk::088ec36c-286a-48e1-8ff0-4a7c51c86266" providerId="AD" clId="Web-{AB45937E-BD46-08E9-07E6-FDF49A20D30A}" dt="2022-12-06T07:59:11.293" v="149" actId="14100"/>
          <ac:spMkLst>
            <pc:docMk/>
            <pc:sldMk cId="1856452653" sldId="275"/>
            <ac:spMk id="9" creationId="{DCBD4265-D150-59B8-7F11-B4C609BADD7D}"/>
          </ac:spMkLst>
        </pc:spChg>
        <pc:spChg chg="add">
          <ac:chgData name="A Briggs" userId="S::ashleigh.briggs@park-way.kent.sch.uk::088ec36c-286a-48e1-8ff0-4a7c51c86266" providerId="AD" clId="Web-{AB45937E-BD46-08E9-07E6-FDF49A20D30A}" dt="2022-12-06T07:58:24.854" v="138"/>
          <ac:spMkLst>
            <pc:docMk/>
            <pc:sldMk cId="1856452653" sldId="275"/>
            <ac:spMk id="11" creationId="{712E451E-151A-4910-BF41-6A040B65982B}"/>
          </ac:spMkLst>
        </pc:spChg>
        <pc:spChg chg="add">
          <ac:chgData name="A Briggs" userId="S::ashleigh.briggs@park-way.kent.sch.uk::088ec36c-286a-48e1-8ff0-4a7c51c86266" providerId="AD" clId="Web-{AB45937E-BD46-08E9-07E6-FDF49A20D30A}" dt="2022-12-06T07:58:24.854" v="138"/>
          <ac:spMkLst>
            <pc:docMk/>
            <pc:sldMk cId="1856452653" sldId="275"/>
            <ac:spMk id="13" creationId="{C296EFE4-A70C-4388-9A15-3F657B6615FD}"/>
          </ac:spMkLst>
        </pc:spChg>
        <pc:spChg chg="add">
          <ac:chgData name="A Briggs" userId="S::ashleigh.briggs@park-way.kent.sch.uk::088ec36c-286a-48e1-8ff0-4a7c51c86266" providerId="AD" clId="Web-{AB45937E-BD46-08E9-07E6-FDF49A20D30A}" dt="2022-12-06T07:58:24.854" v="138"/>
          <ac:spMkLst>
            <pc:docMk/>
            <pc:sldMk cId="1856452653" sldId="275"/>
            <ac:spMk id="15" creationId="{425EBAFC-9388-432A-BCFD-EEA2F410D8EC}"/>
          </ac:spMkLst>
        </pc:spChg>
      </pc:sldChg>
      <pc:sldChg chg="addSp delSp modSp add replId">
        <pc:chgData name="A Briggs" userId="S::ashleigh.briggs@park-way.kent.sch.uk::088ec36c-286a-48e1-8ff0-4a7c51c86266" providerId="AD" clId="Web-{AB45937E-BD46-08E9-07E6-FDF49A20D30A}" dt="2022-12-06T07:56:02.944" v="115" actId="1076"/>
        <pc:sldMkLst>
          <pc:docMk/>
          <pc:sldMk cId="858592330" sldId="276"/>
        </pc:sldMkLst>
        <pc:spChg chg="mod">
          <ac:chgData name="A Briggs" userId="S::ashleigh.briggs@park-way.kent.sch.uk::088ec36c-286a-48e1-8ff0-4a7c51c86266" providerId="AD" clId="Web-{AB45937E-BD46-08E9-07E6-FDF49A20D30A}" dt="2022-12-06T07:55:20.911" v="112" actId="20577"/>
          <ac:spMkLst>
            <pc:docMk/>
            <pc:sldMk cId="858592330" sldId="276"/>
            <ac:spMk id="6" creationId="{00000000-0000-0000-0000-000000000000}"/>
          </ac:spMkLst>
        </pc:spChg>
        <pc:picChg chg="del">
          <ac:chgData name="A Briggs" userId="S::ashleigh.briggs@park-way.kent.sch.uk::088ec36c-286a-48e1-8ff0-4a7c51c86266" providerId="AD" clId="Web-{AB45937E-BD46-08E9-07E6-FDF49A20D30A}" dt="2022-12-06T07:55:21.739" v="113"/>
          <ac:picMkLst>
            <pc:docMk/>
            <pc:sldMk cId="858592330" sldId="276"/>
            <ac:picMk id="3" creationId="{FB84F36D-A56E-D4A5-0814-8157ADEE804E}"/>
          </ac:picMkLst>
        </pc:picChg>
        <pc:picChg chg="add mod">
          <ac:chgData name="A Briggs" userId="S::ashleigh.briggs@park-way.kent.sch.uk::088ec36c-286a-48e1-8ff0-4a7c51c86266" providerId="AD" clId="Web-{AB45937E-BD46-08E9-07E6-FDF49A20D30A}" dt="2022-12-06T07:56:02.944" v="115" actId="1076"/>
          <ac:picMkLst>
            <pc:docMk/>
            <pc:sldMk cId="858592330" sldId="276"/>
            <ac:picMk id="4" creationId="{E0425F55-7C71-DAAF-19A7-0147CBF30E9D}"/>
          </ac:picMkLst>
        </pc:picChg>
      </pc:sldChg>
      <pc:sldChg chg="modSp new del">
        <pc:chgData name="A Briggs" userId="S::ashleigh.briggs@park-way.kent.sch.uk::088ec36c-286a-48e1-8ff0-4a7c51c86266" providerId="AD" clId="Web-{AB45937E-BD46-08E9-07E6-FDF49A20D30A}" dt="2022-12-06T07:51:33.999" v="53"/>
        <pc:sldMkLst>
          <pc:docMk/>
          <pc:sldMk cId="2795459233" sldId="276"/>
        </pc:sldMkLst>
        <pc:spChg chg="mod">
          <ac:chgData name="A Briggs" userId="S::ashleigh.briggs@park-way.kent.sch.uk::088ec36c-286a-48e1-8ff0-4a7c51c86266" providerId="AD" clId="Web-{AB45937E-BD46-08E9-07E6-FDF49A20D30A}" dt="2022-12-06T07:51:33.718" v="52" actId="20577"/>
          <ac:spMkLst>
            <pc:docMk/>
            <pc:sldMk cId="2795459233" sldId="276"/>
            <ac:spMk id="3" creationId="{9B0CFF43-67B7-B424-48AE-A69C0B729F28}"/>
          </ac:spMkLst>
        </pc:spChg>
      </pc:sldChg>
      <pc:sldChg chg="addSp delSp modSp add replId">
        <pc:chgData name="A Briggs" userId="S::ashleigh.briggs@park-way.kent.sch.uk::088ec36c-286a-48e1-8ff0-4a7c51c86266" providerId="AD" clId="Web-{AB45937E-BD46-08E9-07E6-FDF49A20D30A}" dt="2022-12-06T08:07:05.369" v="248" actId="1076"/>
        <pc:sldMkLst>
          <pc:docMk/>
          <pc:sldMk cId="2773677588" sldId="277"/>
        </pc:sldMkLst>
        <pc:spChg chg="mod">
          <ac:chgData name="A Briggs" userId="S::ashleigh.briggs@park-way.kent.sch.uk::088ec36c-286a-48e1-8ff0-4a7c51c86266" providerId="AD" clId="Web-{AB45937E-BD46-08E9-07E6-FDF49A20D30A}" dt="2022-12-06T08:03:31.113" v="155" actId="20577"/>
          <ac:spMkLst>
            <pc:docMk/>
            <pc:sldMk cId="2773677588" sldId="277"/>
            <ac:spMk id="2" creationId="{00000000-0000-0000-0000-000000000000}"/>
          </ac:spMkLst>
        </pc:spChg>
        <pc:spChg chg="mod">
          <ac:chgData name="A Briggs" userId="S::ashleigh.briggs@park-way.kent.sch.uk::088ec36c-286a-48e1-8ff0-4a7c51c86266" providerId="AD" clId="Web-{AB45937E-BD46-08E9-07E6-FDF49A20D30A}" dt="2022-12-06T08:06:16.367" v="243" actId="20577"/>
          <ac:spMkLst>
            <pc:docMk/>
            <pc:sldMk cId="2773677588" sldId="277"/>
            <ac:spMk id="6" creationId="{00000000-0000-0000-0000-000000000000}"/>
          </ac:spMkLst>
        </pc:spChg>
        <pc:picChg chg="add mod">
          <ac:chgData name="A Briggs" userId="S::ashleigh.briggs@park-way.kent.sch.uk::088ec36c-286a-48e1-8ff0-4a7c51c86266" providerId="AD" clId="Web-{AB45937E-BD46-08E9-07E6-FDF49A20D30A}" dt="2022-12-06T08:07:05.369" v="248" actId="1076"/>
          <ac:picMkLst>
            <pc:docMk/>
            <pc:sldMk cId="2773677588" sldId="277"/>
            <ac:picMk id="3" creationId="{FD9B3657-DCAA-8AC3-E54F-9535B1565059}"/>
          </ac:picMkLst>
        </pc:picChg>
        <pc:picChg chg="del">
          <ac:chgData name="A Briggs" userId="S::ashleigh.briggs@park-way.kent.sch.uk::088ec36c-286a-48e1-8ff0-4a7c51c86266" providerId="AD" clId="Web-{AB45937E-BD46-08E9-07E6-FDF49A20D30A}" dt="2022-12-06T08:06:18.383" v="244"/>
          <ac:picMkLst>
            <pc:docMk/>
            <pc:sldMk cId="2773677588" sldId="277"/>
            <ac:picMk id="7"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765608B2-EC00-4881-8382-D936F4C6A737}" type="datetimeFigureOut">
              <a:rPr lang="en-GB" smtClean="0"/>
              <a:t>05/12/2022</a:t>
            </a:fld>
            <a:endParaRPr lang="en-GB"/>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149DA725-0FAB-4F2D-A936-B84B1B8143E4}" type="slidenum">
              <a:rPr lang="en-GB" smtClean="0"/>
              <a:t>‹#›</a:t>
            </a:fld>
            <a:endParaRPr lang="en-GB"/>
          </a:p>
        </p:txBody>
      </p:sp>
    </p:spTree>
    <p:extLst>
      <p:ext uri="{BB962C8B-B14F-4D97-AF65-F5344CB8AC3E}">
        <p14:creationId xmlns:p14="http://schemas.microsoft.com/office/powerpoint/2010/main" val="3600070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5608B2-EC00-4881-8382-D936F4C6A737}" type="datetimeFigureOut">
              <a:rPr lang="en-GB" smtClean="0"/>
              <a:t>05/12/2022</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49DA725-0FAB-4F2D-A936-B84B1B8143E4}" type="slidenum">
              <a:rPr lang="en-GB" smtClean="0"/>
              <a:t>‹#›</a:t>
            </a:fld>
            <a:endParaRPr lang="en-GB"/>
          </a:p>
        </p:txBody>
      </p:sp>
    </p:spTree>
    <p:extLst>
      <p:ext uri="{BB962C8B-B14F-4D97-AF65-F5344CB8AC3E}">
        <p14:creationId xmlns:p14="http://schemas.microsoft.com/office/powerpoint/2010/main" val="3122140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65608B2-EC00-4881-8382-D936F4C6A737}" type="datetimeFigureOut">
              <a:rPr lang="en-GB" smtClean="0"/>
              <a:t>05/12/2022</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49DA725-0FAB-4F2D-A936-B84B1B8143E4}" type="slidenum">
              <a:rPr lang="en-GB" smtClean="0"/>
              <a:t>‹#›</a:t>
            </a:fld>
            <a:endParaRPr lang="en-GB"/>
          </a:p>
        </p:txBody>
      </p:sp>
    </p:spTree>
    <p:extLst>
      <p:ext uri="{BB962C8B-B14F-4D97-AF65-F5344CB8AC3E}">
        <p14:creationId xmlns:p14="http://schemas.microsoft.com/office/powerpoint/2010/main" val="3056061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65608B2-EC00-4881-8382-D936F4C6A737}" type="datetimeFigureOut">
              <a:rPr lang="en-GB" smtClean="0"/>
              <a:t>05/12/2022</a:t>
            </a:fld>
            <a:endParaRPr lang="en-GB"/>
          </a:p>
        </p:txBody>
      </p:sp>
      <p:sp>
        <p:nvSpPr>
          <p:cNvPr id="5" name="Footer Placeholder 4"/>
          <p:cNvSpPr>
            <a:spLocks noGrp="1"/>
          </p:cNvSpPr>
          <p:nvPr>
            <p:ph type="ftr" sz="quarter" idx="11"/>
          </p:nvPr>
        </p:nvSpPr>
        <p:spPr/>
        <p:txBody>
          <a:bodyPr/>
          <a:lstStyle/>
          <a:p>
            <a:endParaRPr lang="en-GB"/>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49DA725-0FAB-4F2D-A936-B84B1B8143E4}" type="slidenum">
              <a:rPr lang="en-GB" smtClean="0"/>
              <a:t>‹#›</a:t>
            </a:fld>
            <a:endParaRPr lang="en-GB"/>
          </a:p>
        </p:txBody>
      </p:sp>
    </p:spTree>
    <p:extLst>
      <p:ext uri="{BB962C8B-B14F-4D97-AF65-F5344CB8AC3E}">
        <p14:creationId xmlns:p14="http://schemas.microsoft.com/office/powerpoint/2010/main" val="1864576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65608B2-EC00-4881-8382-D936F4C6A737}" type="datetimeFigureOut">
              <a:rPr lang="en-GB" smtClean="0"/>
              <a:t>05/12/2022</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49DA725-0FAB-4F2D-A936-B84B1B8143E4}" type="slidenum">
              <a:rPr lang="en-GB" smtClean="0"/>
              <a:t>‹#›</a:t>
            </a:fld>
            <a:endParaRPr lang="en-GB"/>
          </a:p>
        </p:txBody>
      </p:sp>
    </p:spTree>
    <p:extLst>
      <p:ext uri="{BB962C8B-B14F-4D97-AF65-F5344CB8AC3E}">
        <p14:creationId xmlns:p14="http://schemas.microsoft.com/office/powerpoint/2010/main" val="2144102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65608B2-EC00-4881-8382-D936F4C6A737}" type="datetimeFigureOut">
              <a:rPr lang="en-GB" smtClean="0"/>
              <a:t>05/12/2022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49DA725-0FAB-4F2D-A936-B84B1B8143E4}" type="slidenum">
              <a:rPr lang="en-GB" smtClean="0"/>
              <a:t>‹#›</a:t>
            </a:fld>
            <a:endParaRPr lang="en-GB"/>
          </a:p>
        </p:txBody>
      </p:sp>
    </p:spTree>
    <p:extLst>
      <p:ext uri="{BB962C8B-B14F-4D97-AF65-F5344CB8AC3E}">
        <p14:creationId xmlns:p14="http://schemas.microsoft.com/office/powerpoint/2010/main" val="3140141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65608B2-EC00-4881-8382-D936F4C6A737}" type="datetimeFigureOut">
              <a:rPr lang="en-GB" smtClean="0"/>
              <a:t>05/12/2022</a:t>
            </a:fld>
            <a:endParaRPr lang="en-GB"/>
          </a:p>
        </p:txBody>
      </p:sp>
      <p:sp>
        <p:nvSpPr>
          <p:cNvPr id="8" name="Footer Placeholder 7"/>
          <p:cNvSpPr>
            <a:spLocks noGrp="1"/>
          </p:cNvSpPr>
          <p:nvPr>
            <p:ph type="ftr" sz="quarter" idx="11"/>
          </p:nvPr>
        </p:nvSpPr>
        <p:spPr>
          <a:xfrm>
            <a:off x="561111" y="6391838"/>
            <a:ext cx="3644282" cy="304801"/>
          </a:xfrm>
        </p:spPr>
        <p:txBody>
          <a:bodyPr/>
          <a:lstStyle/>
          <a:p>
            <a:endParaRPr lang="en-GB"/>
          </a:p>
        </p:txBody>
      </p:sp>
      <p:sp>
        <p:nvSpPr>
          <p:cNvPr id="9" name="Slide Number Placeholder 8"/>
          <p:cNvSpPr>
            <a:spLocks noGrp="1"/>
          </p:cNvSpPr>
          <p:nvPr>
            <p:ph type="sldNum" sz="quarter" idx="12"/>
          </p:nvPr>
        </p:nvSpPr>
        <p:spPr/>
        <p:txBody>
          <a:bodyPr/>
          <a:lstStyle/>
          <a:p>
            <a:fld id="{149DA725-0FAB-4F2D-A936-B84B1B8143E4}" type="slidenum">
              <a:rPr lang="en-GB" smtClean="0"/>
              <a:t>‹#›</a:t>
            </a:fld>
            <a:endParaRPr lang="en-GB"/>
          </a:p>
        </p:txBody>
      </p:sp>
    </p:spTree>
    <p:extLst>
      <p:ext uri="{BB962C8B-B14F-4D97-AF65-F5344CB8AC3E}">
        <p14:creationId xmlns:p14="http://schemas.microsoft.com/office/powerpoint/2010/main" val="2583280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765608B2-EC00-4881-8382-D936F4C6A737}" type="datetimeFigureOut">
              <a:rPr lang="en-GB" smtClean="0"/>
              <a:t>05/12/2022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9DA725-0FAB-4F2D-A936-B84B1B8143E4}" type="slidenum">
              <a:rPr lang="en-GB" smtClean="0"/>
              <a:t>‹#›</a:t>
            </a:fld>
            <a:endParaRPr lang="en-GB"/>
          </a:p>
        </p:txBody>
      </p:sp>
    </p:spTree>
    <p:extLst>
      <p:ext uri="{BB962C8B-B14F-4D97-AF65-F5344CB8AC3E}">
        <p14:creationId xmlns:p14="http://schemas.microsoft.com/office/powerpoint/2010/main" val="1323272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765608B2-EC00-4881-8382-D936F4C6A737}" type="datetimeFigureOut">
              <a:rPr lang="en-GB" smtClean="0"/>
              <a:t>05/12/2022</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49DA725-0FAB-4F2D-A936-B84B1B8143E4}" type="slidenum">
              <a:rPr lang="en-GB" smtClean="0"/>
              <a:t>‹#›</a:t>
            </a:fld>
            <a:endParaRPr lang="en-GB"/>
          </a:p>
        </p:txBody>
      </p:sp>
    </p:spTree>
    <p:extLst>
      <p:ext uri="{BB962C8B-B14F-4D97-AF65-F5344CB8AC3E}">
        <p14:creationId xmlns:p14="http://schemas.microsoft.com/office/powerpoint/2010/main" val="2077913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5608B2-EC00-4881-8382-D936F4C6A737}" type="datetimeFigureOut">
              <a:rPr lang="en-GB" smtClean="0"/>
              <a:t>05/12/2022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9DA725-0FAB-4F2D-A936-B84B1B8143E4}" type="slidenum">
              <a:rPr lang="en-GB" smtClean="0"/>
              <a:t>‹#›</a:t>
            </a:fld>
            <a:endParaRPr lang="en-GB"/>
          </a:p>
        </p:txBody>
      </p:sp>
    </p:spTree>
    <p:extLst>
      <p:ext uri="{BB962C8B-B14F-4D97-AF65-F5344CB8AC3E}">
        <p14:creationId xmlns:p14="http://schemas.microsoft.com/office/powerpoint/2010/main" val="27872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65608B2-EC00-4881-8382-D936F4C6A737}" type="datetimeFigureOut">
              <a:rPr lang="en-GB" smtClean="0"/>
              <a:t>05/12/2022</a:t>
            </a:fld>
            <a:endParaRPr lang="en-GB"/>
          </a:p>
        </p:txBody>
      </p:sp>
      <p:sp>
        <p:nvSpPr>
          <p:cNvPr id="5" name="Footer Placeholder 4"/>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49DA725-0FAB-4F2D-A936-B84B1B8143E4}" type="slidenum">
              <a:rPr lang="en-GB" smtClean="0"/>
              <a:t>‹#›</a:t>
            </a:fld>
            <a:endParaRPr lang="en-GB"/>
          </a:p>
        </p:txBody>
      </p:sp>
    </p:spTree>
    <p:extLst>
      <p:ext uri="{BB962C8B-B14F-4D97-AF65-F5344CB8AC3E}">
        <p14:creationId xmlns:p14="http://schemas.microsoft.com/office/powerpoint/2010/main" val="762551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65608B2-EC00-4881-8382-D936F4C6A737}" type="datetimeFigureOut">
              <a:rPr lang="en-GB" smtClean="0"/>
              <a:t>05/12/2022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9DA725-0FAB-4F2D-A936-B84B1B8143E4}" type="slidenum">
              <a:rPr lang="en-GB" smtClean="0"/>
              <a:t>‹#›</a:t>
            </a:fld>
            <a:endParaRPr lang="en-GB"/>
          </a:p>
        </p:txBody>
      </p:sp>
    </p:spTree>
    <p:extLst>
      <p:ext uri="{BB962C8B-B14F-4D97-AF65-F5344CB8AC3E}">
        <p14:creationId xmlns:p14="http://schemas.microsoft.com/office/powerpoint/2010/main" val="1331843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5608B2-EC00-4881-8382-D936F4C6A737}" type="datetimeFigureOut">
              <a:rPr lang="en-GB" smtClean="0"/>
              <a:t>05/12/2022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49DA725-0FAB-4F2D-A936-B84B1B8143E4}" type="slidenum">
              <a:rPr lang="en-GB" smtClean="0"/>
              <a:t>‹#›</a:t>
            </a:fld>
            <a:endParaRPr lang="en-GB"/>
          </a:p>
        </p:txBody>
      </p:sp>
    </p:spTree>
    <p:extLst>
      <p:ext uri="{BB962C8B-B14F-4D97-AF65-F5344CB8AC3E}">
        <p14:creationId xmlns:p14="http://schemas.microsoft.com/office/powerpoint/2010/main" val="2089505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5608B2-EC00-4881-8382-D936F4C6A737}" type="datetimeFigureOut">
              <a:rPr lang="en-GB" smtClean="0"/>
              <a:t>05/12/2022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49DA725-0FAB-4F2D-A936-B84B1B8143E4}" type="slidenum">
              <a:rPr lang="en-GB" smtClean="0"/>
              <a:t>‹#›</a:t>
            </a:fld>
            <a:endParaRPr lang="en-GB"/>
          </a:p>
        </p:txBody>
      </p:sp>
    </p:spTree>
    <p:extLst>
      <p:ext uri="{BB962C8B-B14F-4D97-AF65-F5344CB8AC3E}">
        <p14:creationId xmlns:p14="http://schemas.microsoft.com/office/powerpoint/2010/main" val="339214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5608B2-EC00-4881-8382-D936F4C6A737}" type="datetimeFigureOut">
              <a:rPr lang="en-GB" smtClean="0"/>
              <a:t>05/12/2022</a:t>
            </a:fld>
            <a:endParaRPr lang="en-GB"/>
          </a:p>
        </p:txBody>
      </p:sp>
      <p:sp>
        <p:nvSpPr>
          <p:cNvPr id="3" name="Footer Placeholder 2"/>
          <p:cNvSpPr>
            <a:spLocks noGrp="1"/>
          </p:cNvSpPr>
          <p:nvPr>
            <p:ph type="ftr" sz="quarter" idx="11"/>
          </p:nvPr>
        </p:nvSpPr>
        <p:spPr/>
        <p:txBody>
          <a:bodyPr/>
          <a:lstStyle/>
          <a:p>
            <a:endParaRPr lang="en-GB"/>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149DA725-0FAB-4F2D-A936-B84B1B8143E4}" type="slidenum">
              <a:rPr lang="en-GB" smtClean="0"/>
              <a:t>‹#›</a:t>
            </a:fld>
            <a:endParaRPr lang="en-GB"/>
          </a:p>
        </p:txBody>
      </p:sp>
    </p:spTree>
    <p:extLst>
      <p:ext uri="{BB962C8B-B14F-4D97-AF65-F5344CB8AC3E}">
        <p14:creationId xmlns:p14="http://schemas.microsoft.com/office/powerpoint/2010/main" val="3973415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5608B2-EC00-4881-8382-D936F4C6A737}" type="datetimeFigureOut">
              <a:rPr lang="en-GB" smtClean="0"/>
              <a:t>05/12/2022</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49DA725-0FAB-4F2D-A936-B84B1B8143E4}" type="slidenum">
              <a:rPr lang="en-GB" smtClean="0"/>
              <a:t>‹#›</a:t>
            </a:fld>
            <a:endParaRPr lang="en-GB"/>
          </a:p>
        </p:txBody>
      </p:sp>
    </p:spTree>
    <p:extLst>
      <p:ext uri="{BB962C8B-B14F-4D97-AF65-F5344CB8AC3E}">
        <p14:creationId xmlns:p14="http://schemas.microsoft.com/office/powerpoint/2010/main" val="819388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5608B2-EC00-4881-8382-D936F4C6A737}" type="datetimeFigureOut">
              <a:rPr lang="en-GB" smtClean="0"/>
              <a:t>05/12/2022</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49DA725-0FAB-4F2D-A936-B84B1B8143E4}" type="slidenum">
              <a:rPr lang="en-GB" smtClean="0"/>
              <a:t>‹#›</a:t>
            </a:fld>
            <a:endParaRPr lang="en-GB"/>
          </a:p>
        </p:txBody>
      </p:sp>
    </p:spTree>
    <p:extLst>
      <p:ext uri="{BB962C8B-B14F-4D97-AF65-F5344CB8AC3E}">
        <p14:creationId xmlns:p14="http://schemas.microsoft.com/office/powerpoint/2010/main" val="2237166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765608B2-EC00-4881-8382-D936F4C6A737}" type="datetimeFigureOut">
              <a:rPr lang="en-GB" smtClean="0"/>
              <a:t>05/12/2022</a:t>
            </a:fld>
            <a:endParaRPr lang="en-GB"/>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149DA725-0FAB-4F2D-A936-B84B1B8143E4}" type="slidenum">
              <a:rPr lang="en-GB" smtClean="0"/>
              <a:t>‹#›</a:t>
            </a:fld>
            <a:endParaRPr lang="en-GB"/>
          </a:p>
        </p:txBody>
      </p:sp>
    </p:spTree>
    <p:extLst>
      <p:ext uri="{BB962C8B-B14F-4D97-AF65-F5344CB8AC3E}">
        <p14:creationId xmlns:p14="http://schemas.microsoft.com/office/powerpoint/2010/main" val="194763945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n.fictionexpress.com/books/" TargetMode="External"/><Relationship Id="rId2" Type="http://schemas.openxmlformats.org/officeDocument/2006/relationships/hyperlink" Target="http://Bhttps:/www.booksfortopics.com/"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chickenhousebooks.com/schools-hub/"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Year 5 and 6 Reading Evening</a:t>
            </a:r>
          </a:p>
        </p:txBody>
      </p:sp>
      <p:sp>
        <p:nvSpPr>
          <p:cNvPr id="3" name="Subtitle 2"/>
          <p:cNvSpPr>
            <a:spLocks noGrp="1"/>
          </p:cNvSpPr>
          <p:nvPr>
            <p:ph type="subTitle" idx="1"/>
          </p:nvPr>
        </p:nvSpPr>
        <p:spPr/>
        <p:txBody>
          <a:bodyPr/>
          <a:lstStyle/>
          <a:p>
            <a:r>
              <a:rPr lang="en-GB" dirty="0"/>
              <a:t>Miss Briggs</a:t>
            </a:r>
          </a:p>
        </p:txBody>
      </p:sp>
    </p:spTree>
    <p:extLst>
      <p:ext uri="{BB962C8B-B14F-4D97-AF65-F5344CB8AC3E}">
        <p14:creationId xmlns:p14="http://schemas.microsoft.com/office/powerpoint/2010/main" val="1072119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F6088-102F-7464-215E-9696A6F0EA75}"/>
              </a:ext>
            </a:extLst>
          </p:cNvPr>
          <p:cNvSpPr>
            <a:spLocks noGrp="1"/>
          </p:cNvSpPr>
          <p:nvPr>
            <p:ph type="title"/>
          </p:nvPr>
        </p:nvSpPr>
        <p:spPr/>
        <p:txBody>
          <a:bodyPr/>
          <a:lstStyle/>
          <a:p>
            <a:r>
              <a:rPr lang="en-GB" dirty="0"/>
              <a:t>How we teach reading in Year 5/6</a:t>
            </a:r>
            <a:endParaRPr lang="en-US" dirty="0"/>
          </a:p>
        </p:txBody>
      </p:sp>
      <p:sp>
        <p:nvSpPr>
          <p:cNvPr id="3" name="Content Placeholder 2">
            <a:extLst>
              <a:ext uri="{FF2B5EF4-FFF2-40B4-BE49-F238E27FC236}">
                <a16:creationId xmlns:a16="http://schemas.microsoft.com/office/drawing/2014/main" id="{4F47824B-8960-B212-DEC9-C0DF529A9064}"/>
              </a:ext>
            </a:extLst>
          </p:cNvPr>
          <p:cNvSpPr>
            <a:spLocks noGrp="1"/>
          </p:cNvSpPr>
          <p:nvPr>
            <p:ph idx="1"/>
          </p:nvPr>
        </p:nvSpPr>
        <p:spPr>
          <a:xfrm>
            <a:off x="392954" y="2282205"/>
            <a:ext cx="11801771" cy="4341443"/>
          </a:xfrm>
        </p:spPr>
        <p:txBody>
          <a:bodyPr vert="horz" lIns="91440" tIns="45720" rIns="91440" bIns="45720" rtlCol="0" anchor="t">
            <a:noAutofit/>
          </a:bodyPr>
          <a:lstStyle/>
          <a:p>
            <a:pPr marL="0" indent="0">
              <a:buNone/>
            </a:pPr>
            <a:r>
              <a:rPr lang="en-GB" sz="2400" b="1" dirty="0"/>
              <a:t>What is our approach to reading?  </a:t>
            </a:r>
            <a:r>
              <a:rPr lang="en-GB" sz="2400" dirty="0"/>
              <a:t>
We have a bespoke approach to reading to ensure that all our children’s needs are met so they can be the most successful.  
</a:t>
            </a:r>
            <a:r>
              <a:rPr lang="en-GB" sz="2400" b="1" dirty="0"/>
              <a:t>How do we teach reading? </a:t>
            </a:r>
            <a:r>
              <a:rPr lang="en-GB" sz="2400" dirty="0"/>
              <a:t> 
We TEACH reading through WELL PLANNED and STRUCTURED guided reading sessions which are based on the national curriculum.
We TEACH reading as a whole class input and then
We TEACH our guided reading sessions in a carousel style as this allows us to teach reading skills and then give the children the opportunity to apply them.  
The rationale behind this is to ensure all children are being taught the skills and can then apply them at their own level so they can all succeed.</a:t>
            </a:r>
            <a:endParaRPr lang="en-US" sz="2400"/>
          </a:p>
        </p:txBody>
      </p:sp>
    </p:spTree>
    <p:extLst>
      <p:ext uri="{BB962C8B-B14F-4D97-AF65-F5344CB8AC3E}">
        <p14:creationId xmlns:p14="http://schemas.microsoft.com/office/powerpoint/2010/main" val="3427394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Rectangle: Rounded Corners 3">
            <a:extLst>
              <a:ext uri="{FF2B5EF4-FFF2-40B4-BE49-F238E27FC236}">
                <a16:creationId xmlns:a16="http://schemas.microsoft.com/office/drawing/2014/main" id="{4A5C7E78-CCBC-E4A8-AE37-0EC2A126FD82}"/>
              </a:ext>
            </a:extLst>
          </p:cNvPr>
          <p:cNvSpPr/>
          <p:nvPr/>
        </p:nvSpPr>
        <p:spPr>
          <a:xfrm>
            <a:off x="479219" y="2036041"/>
            <a:ext cx="8455360" cy="42914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a:bodyPr>
          <a:lstStyle>
            <a:defPPr>
              <a:defRPr lang="en-GB"/>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eaLnBrk="1" hangingPunct="1">
              <a:spcBef>
                <a:spcPts val="1000"/>
              </a:spcBef>
              <a:spcAft>
                <a:spcPts val="0"/>
              </a:spcAft>
              <a:buClr>
                <a:schemeClr val="accent1"/>
              </a:buClr>
              <a:buSzPct val="80000"/>
              <a:buFont typeface="Wingdings 3" charset="2"/>
              <a:buChar char=""/>
              <a:defRPr/>
            </a:pPr>
            <a:r>
              <a:rPr lang="en-US" altLang="en-US" sz="2400">
                <a:solidFill>
                  <a:schemeClr val="tx1"/>
                </a:solidFill>
              </a:rPr>
              <a:t>Mr Thompson glared at Jack. His face was stern and his fingers drummed on the desk. “Come here, now!” he barked. Jack stood up and trudged reluctantly towards the front of the classroom, dragging his feet. He could feel his heart thumping in his chest and sweat starting to prickle on his palms. He stood before Mr Thompson, fixing his eyes on the teacher’s shiny brown shoes.</a:t>
            </a:r>
          </a:p>
          <a:p>
            <a:pPr eaLnBrk="1" hangingPunct="1">
              <a:spcBef>
                <a:spcPts val="1000"/>
              </a:spcBef>
              <a:spcAft>
                <a:spcPts val="0"/>
              </a:spcAft>
              <a:buClr>
                <a:schemeClr val="accent1"/>
              </a:buClr>
              <a:buSzPct val="80000"/>
              <a:buFont typeface="Wingdings 3" charset="2"/>
              <a:buChar char=""/>
              <a:defRPr/>
            </a:pPr>
            <a:r>
              <a:rPr lang="en-US" altLang="en-US" sz="2400">
                <a:solidFill>
                  <a:schemeClr val="tx1"/>
                </a:solidFill>
              </a:rPr>
              <a:t>“Look at me, boy!” sneered Mr Thompson.</a:t>
            </a:r>
          </a:p>
          <a:p>
            <a:pPr eaLnBrk="1" hangingPunct="1">
              <a:spcBef>
                <a:spcPts val="1000"/>
              </a:spcBef>
              <a:spcAft>
                <a:spcPts val="0"/>
              </a:spcAft>
              <a:buClr>
                <a:schemeClr val="accent1"/>
              </a:buClr>
              <a:buSzPct val="80000"/>
              <a:buFont typeface="Wingdings 3" charset="2"/>
              <a:buChar char=""/>
              <a:defRPr/>
            </a:pPr>
            <a:r>
              <a:rPr lang="en-US" altLang="en-US" sz="2400">
                <a:solidFill>
                  <a:schemeClr val="tx1"/>
                </a:solidFill>
              </a:rPr>
              <a:t>Jack slowly glanced upwards until their eyes met. He gulped.</a:t>
            </a:r>
          </a:p>
        </p:txBody>
      </p:sp>
      <p:sp>
        <p:nvSpPr>
          <p:cNvPr id="5" name="Rectangle: Rounded Corners 4">
            <a:extLst>
              <a:ext uri="{FF2B5EF4-FFF2-40B4-BE49-F238E27FC236}">
                <a16:creationId xmlns:a16="http://schemas.microsoft.com/office/drawing/2014/main" id="{B7E9F3BF-B1D8-27D7-AA88-B05A5AD7D9B2}"/>
              </a:ext>
            </a:extLst>
          </p:cNvPr>
          <p:cNvSpPr/>
          <p:nvPr/>
        </p:nvSpPr>
        <p:spPr>
          <a:xfrm>
            <a:off x="953669" y="375490"/>
            <a:ext cx="10514012" cy="1341407"/>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GB"/>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spcBef>
                <a:spcPct val="50000"/>
              </a:spcBef>
              <a:defRPr/>
            </a:pPr>
            <a:r>
              <a:rPr lang="en-GB" altLang="en-US" sz="2500" dirty="0">
                <a:solidFill>
                  <a:srgbClr val="002060"/>
                </a:solidFill>
                <a:cs typeface="Arial" panose="020B0604020202020204" pitchFamily="34" charset="0"/>
              </a:rPr>
              <a:t>Read this extract and then answer the following questions. Remember to use evidence from the characters’ actions and dialogue to </a:t>
            </a:r>
            <a:r>
              <a:rPr lang="en-GB" altLang="en-US" sz="2500" b="1" dirty="0">
                <a:solidFill>
                  <a:srgbClr val="002060"/>
                </a:solidFill>
                <a:cs typeface="Arial" panose="020B0604020202020204" pitchFamily="34" charset="0"/>
              </a:rPr>
              <a:t>infer</a:t>
            </a:r>
            <a:r>
              <a:rPr lang="en-GB" altLang="en-US" sz="2500" dirty="0">
                <a:solidFill>
                  <a:srgbClr val="002060"/>
                </a:solidFill>
                <a:cs typeface="Arial" panose="020B0604020202020204" pitchFamily="34" charset="0"/>
              </a:rPr>
              <a:t> how they feel.</a:t>
            </a:r>
          </a:p>
        </p:txBody>
      </p:sp>
      <p:sp>
        <p:nvSpPr>
          <p:cNvPr id="6" name="Rectangle: Rounded Corners 5">
            <a:extLst>
              <a:ext uri="{FF2B5EF4-FFF2-40B4-BE49-F238E27FC236}">
                <a16:creationId xmlns:a16="http://schemas.microsoft.com/office/drawing/2014/main" id="{31CD0377-CFC1-5CA0-EF50-7560A6557A32}"/>
              </a:ext>
            </a:extLst>
          </p:cNvPr>
          <p:cNvSpPr/>
          <p:nvPr/>
        </p:nvSpPr>
        <p:spPr>
          <a:xfrm>
            <a:off x="9021943" y="2095770"/>
            <a:ext cx="2949575" cy="343852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GB"/>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spcBef>
                <a:spcPct val="50000"/>
              </a:spcBef>
              <a:defRPr/>
            </a:pPr>
            <a:r>
              <a:rPr lang="en-GB" altLang="en-US" sz="2500" b="1" dirty="0">
                <a:solidFill>
                  <a:srgbClr val="002060"/>
                </a:solidFill>
                <a:cs typeface="Arial" panose="020B0604020202020204" pitchFamily="34" charset="0"/>
              </a:rPr>
              <a:t>How do you Jack is feeling?</a:t>
            </a:r>
          </a:p>
          <a:p>
            <a:pPr algn="ctr" eaLnBrk="1" hangingPunct="1">
              <a:spcBef>
                <a:spcPct val="50000"/>
              </a:spcBef>
              <a:defRPr/>
            </a:pPr>
            <a:r>
              <a:rPr lang="en-GB" altLang="en-US" sz="2500" b="1" dirty="0">
                <a:solidFill>
                  <a:srgbClr val="002060"/>
                </a:solidFill>
                <a:cs typeface="Arial" panose="020B0604020202020204" pitchFamily="34" charset="0"/>
              </a:rPr>
              <a:t>How do you think Mr Thompson feels?</a:t>
            </a:r>
          </a:p>
          <a:p>
            <a:pPr algn="ctr" eaLnBrk="1" hangingPunct="1">
              <a:spcBef>
                <a:spcPct val="50000"/>
              </a:spcBef>
              <a:defRPr/>
            </a:pPr>
            <a:r>
              <a:rPr lang="en-GB" altLang="en-US" sz="2500" b="1" dirty="0">
                <a:solidFill>
                  <a:srgbClr val="002060"/>
                </a:solidFill>
                <a:cs typeface="Arial" panose="020B0604020202020204" pitchFamily="34" charset="0"/>
              </a:rPr>
              <a:t>Use evidence from the text.</a:t>
            </a:r>
          </a:p>
        </p:txBody>
      </p:sp>
      <p:sp>
        <p:nvSpPr>
          <p:cNvPr id="9" name="Rectangle: Rounded Corners 8">
            <a:extLst>
              <a:ext uri="{FF2B5EF4-FFF2-40B4-BE49-F238E27FC236}">
                <a16:creationId xmlns:a16="http://schemas.microsoft.com/office/drawing/2014/main" id="{DCBD4265-D150-59B8-7F11-B4C609BADD7D}"/>
              </a:ext>
            </a:extLst>
          </p:cNvPr>
          <p:cNvSpPr/>
          <p:nvPr/>
        </p:nvSpPr>
        <p:spPr>
          <a:xfrm>
            <a:off x="479425" y="1974521"/>
            <a:ext cx="8451969" cy="450850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GB"/>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eaLnBrk="1" hangingPunct="1">
              <a:defRPr/>
            </a:pPr>
            <a:r>
              <a:rPr lang="en-GB" altLang="en-US" sz="2500" b="1" dirty="0">
                <a:solidFill>
                  <a:srgbClr val="002060"/>
                </a:solidFill>
                <a:cs typeface="Arial" panose="020B0604020202020204" pitchFamily="34" charset="0"/>
              </a:rPr>
              <a:t>Answer: </a:t>
            </a:r>
            <a:r>
              <a:rPr lang="en-GB" altLang="en-US" sz="2500" dirty="0">
                <a:solidFill>
                  <a:srgbClr val="002060"/>
                </a:solidFill>
                <a:cs typeface="Arial" panose="020B0604020202020204" pitchFamily="34" charset="0"/>
              </a:rPr>
              <a:t>Jack is frightened. </a:t>
            </a:r>
          </a:p>
          <a:p>
            <a:pPr eaLnBrk="1" hangingPunct="1">
              <a:defRPr/>
            </a:pPr>
            <a:r>
              <a:rPr lang="en-GB" altLang="en-US" sz="2500" b="1" dirty="0">
                <a:solidFill>
                  <a:srgbClr val="002060"/>
                </a:solidFill>
                <a:cs typeface="Arial" panose="020B0604020202020204" pitchFamily="34" charset="0"/>
              </a:rPr>
              <a:t>Evidence: </a:t>
            </a:r>
            <a:r>
              <a:rPr lang="en-GB" altLang="en-US" sz="2500" i="1" dirty="0">
                <a:solidFill>
                  <a:srgbClr val="002060"/>
                </a:solidFill>
                <a:cs typeface="Arial" panose="020B0604020202020204" pitchFamily="34" charset="0"/>
              </a:rPr>
              <a:t>trudged reluctantly; dragging his feet; he could feel his heart thumping in his chest and sweat starting to prickle on his palms; fixing his eyes on the teacher's shiny brown shoes; slowly glanced upwards until their eyes met; he gulped.</a:t>
            </a:r>
            <a:endParaRPr lang="en-GB" altLang="en-US" sz="2500" dirty="0">
              <a:solidFill>
                <a:srgbClr val="002060"/>
              </a:solidFill>
              <a:cs typeface="Arial" panose="020B0604020202020204" pitchFamily="34" charset="0"/>
            </a:endParaRPr>
          </a:p>
          <a:p>
            <a:pPr>
              <a:defRPr/>
            </a:pPr>
            <a:r>
              <a:rPr lang="en-GB" altLang="en-US" sz="2500" b="1" dirty="0">
                <a:solidFill>
                  <a:srgbClr val="002060"/>
                </a:solidFill>
                <a:cs typeface="Arial" panose="020B0604020202020204" pitchFamily="34" charset="0"/>
              </a:rPr>
              <a:t>Answer: </a:t>
            </a:r>
            <a:r>
              <a:rPr lang="en-GB" altLang="en-US" sz="2500" dirty="0">
                <a:solidFill>
                  <a:srgbClr val="002060"/>
                </a:solidFill>
                <a:cs typeface="Arial" panose="020B0604020202020204" pitchFamily="34" charset="0"/>
              </a:rPr>
              <a:t>Mr Thompson is angry; he is also an unpleasant man.</a:t>
            </a:r>
          </a:p>
          <a:p>
            <a:pPr>
              <a:defRPr/>
            </a:pPr>
            <a:r>
              <a:rPr lang="en-GB" altLang="en-US" sz="2500" b="1" dirty="0">
                <a:solidFill>
                  <a:srgbClr val="002060"/>
                </a:solidFill>
                <a:cs typeface="Arial" panose="020B0604020202020204" pitchFamily="34" charset="0"/>
              </a:rPr>
              <a:t>Evidence: </a:t>
            </a:r>
            <a:r>
              <a:rPr lang="en-GB" altLang="en-US" sz="2500" dirty="0">
                <a:solidFill>
                  <a:srgbClr val="002060"/>
                </a:solidFill>
                <a:cs typeface="Arial" panose="020B0604020202020204" pitchFamily="34" charset="0"/>
              </a:rPr>
              <a:t>he </a:t>
            </a:r>
            <a:r>
              <a:rPr lang="en-GB" altLang="en-US" sz="2500" i="1" dirty="0">
                <a:solidFill>
                  <a:srgbClr val="002060"/>
                </a:solidFill>
                <a:cs typeface="Arial" panose="020B0604020202020204" pitchFamily="34" charset="0"/>
              </a:rPr>
              <a:t>glared at Jack</a:t>
            </a:r>
            <a:r>
              <a:rPr lang="en-GB" altLang="en-US" sz="2500" dirty="0">
                <a:solidFill>
                  <a:srgbClr val="002060"/>
                </a:solidFill>
                <a:cs typeface="Arial" panose="020B0604020202020204" pitchFamily="34" charset="0"/>
              </a:rPr>
              <a:t>; </a:t>
            </a:r>
            <a:r>
              <a:rPr lang="en-GB" altLang="en-US" sz="2500" i="1" dirty="0">
                <a:solidFill>
                  <a:srgbClr val="002060"/>
                </a:solidFill>
                <a:cs typeface="Arial" panose="020B0604020202020204" pitchFamily="34" charset="0"/>
              </a:rPr>
              <a:t>his face was stern; </a:t>
            </a:r>
            <a:r>
              <a:rPr lang="en-GB" altLang="en-US" sz="2500" dirty="0">
                <a:solidFill>
                  <a:srgbClr val="002060"/>
                </a:solidFill>
                <a:cs typeface="Arial" panose="020B0604020202020204" pitchFamily="34" charset="0"/>
              </a:rPr>
              <a:t>he</a:t>
            </a:r>
            <a:r>
              <a:rPr lang="en-GB" altLang="en-US" sz="2500" i="1" dirty="0">
                <a:solidFill>
                  <a:srgbClr val="002060"/>
                </a:solidFill>
                <a:cs typeface="Arial" panose="020B0604020202020204" pitchFamily="34" charset="0"/>
              </a:rPr>
              <a:t> barked and sneered; </a:t>
            </a:r>
            <a:r>
              <a:rPr lang="en-GB" altLang="en-US" sz="2500" dirty="0">
                <a:solidFill>
                  <a:srgbClr val="002060"/>
                </a:solidFill>
                <a:cs typeface="Arial" panose="020B0604020202020204" pitchFamily="34" charset="0"/>
              </a:rPr>
              <a:t>his words were abrupt and rudely spoken</a:t>
            </a:r>
            <a:r>
              <a:rPr lang="en-GB" altLang="en-US" sz="2500" i="1" dirty="0">
                <a:solidFill>
                  <a:srgbClr val="002060"/>
                </a:solidFill>
                <a:cs typeface="Arial" panose="020B0604020202020204" pitchFamily="34" charset="0"/>
              </a:rPr>
              <a:t>.</a:t>
            </a:r>
          </a:p>
        </p:txBody>
      </p:sp>
    </p:spTree>
    <p:extLst>
      <p:ext uri="{BB962C8B-B14F-4D97-AF65-F5344CB8AC3E}">
        <p14:creationId xmlns:p14="http://schemas.microsoft.com/office/powerpoint/2010/main" val="185645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9896223" cy="706964"/>
          </a:xfrm>
        </p:spPr>
        <p:txBody>
          <a:bodyPr/>
          <a:lstStyle/>
          <a:p>
            <a:r>
              <a:rPr lang="en-GB" dirty="0"/>
              <a:t>Why is it important to read with your child? </a:t>
            </a:r>
          </a:p>
        </p:txBody>
      </p:sp>
      <p:graphicFrame>
        <p:nvGraphicFramePr>
          <p:cNvPr id="5" name="Table 4"/>
          <p:cNvGraphicFramePr>
            <a:graphicFrameLocks noGrp="1"/>
          </p:cNvGraphicFramePr>
          <p:nvPr>
            <p:extLst>
              <p:ext uri="{D42A27DB-BD31-4B8C-83A1-F6EECF244321}">
                <p14:modId xmlns:p14="http://schemas.microsoft.com/office/powerpoint/2010/main" val="3636394621"/>
              </p:ext>
            </p:extLst>
          </p:nvPr>
        </p:nvGraphicFramePr>
        <p:xfrm>
          <a:off x="496391" y="2470090"/>
          <a:ext cx="11116488" cy="3992880"/>
        </p:xfrm>
        <a:graphic>
          <a:graphicData uri="http://schemas.openxmlformats.org/drawingml/2006/table">
            <a:tbl>
              <a:tblPr firstRow="1" bandRow="1">
                <a:tableStyleId>{5940675A-B579-460E-94D1-54222C63F5DA}</a:tableStyleId>
              </a:tblPr>
              <a:tblGrid>
                <a:gridCol w="3705496">
                  <a:extLst>
                    <a:ext uri="{9D8B030D-6E8A-4147-A177-3AD203B41FA5}">
                      <a16:colId xmlns:a16="http://schemas.microsoft.com/office/drawing/2014/main" val="254502"/>
                    </a:ext>
                  </a:extLst>
                </a:gridCol>
                <a:gridCol w="3705496">
                  <a:extLst>
                    <a:ext uri="{9D8B030D-6E8A-4147-A177-3AD203B41FA5}">
                      <a16:colId xmlns:a16="http://schemas.microsoft.com/office/drawing/2014/main" val="3904489795"/>
                    </a:ext>
                  </a:extLst>
                </a:gridCol>
                <a:gridCol w="3705496">
                  <a:extLst>
                    <a:ext uri="{9D8B030D-6E8A-4147-A177-3AD203B41FA5}">
                      <a16:colId xmlns:a16="http://schemas.microsoft.com/office/drawing/2014/main" val="554477409"/>
                    </a:ext>
                  </a:extLst>
                </a:gridCol>
              </a:tblGrid>
              <a:tr h="773079">
                <a:tc rowSpan="5">
                  <a:txBody>
                    <a:bodyPr/>
                    <a:lstStyle/>
                    <a:p>
                      <a:pPr algn="ctr"/>
                      <a:endParaRPr lang="en-GB" sz="3200" dirty="0"/>
                    </a:p>
                    <a:p>
                      <a:pPr algn="ctr"/>
                      <a:r>
                        <a:rPr lang="en-GB" sz="3200" dirty="0"/>
                        <a:t>Here’s how many </a:t>
                      </a:r>
                    </a:p>
                    <a:p>
                      <a:pPr algn="ctr"/>
                      <a:r>
                        <a:rPr lang="en-GB" sz="3200" dirty="0"/>
                        <a:t>words children would </a:t>
                      </a:r>
                    </a:p>
                    <a:p>
                      <a:pPr algn="ctr"/>
                      <a:r>
                        <a:rPr lang="en-GB" sz="3200" dirty="0"/>
                        <a:t>have heard by the </a:t>
                      </a:r>
                    </a:p>
                    <a:p>
                      <a:pPr algn="ctr"/>
                      <a:r>
                        <a:rPr lang="en-GB" sz="3200" dirty="0"/>
                        <a:t>time they were 5 </a:t>
                      </a:r>
                    </a:p>
                    <a:p>
                      <a:pPr algn="ctr"/>
                      <a:r>
                        <a:rPr lang="en-GB" sz="3200" dirty="0"/>
                        <a:t>years old:</a:t>
                      </a:r>
                    </a:p>
                  </a:txBody>
                  <a:tcPr/>
                </a:tc>
                <a:tc>
                  <a:txBody>
                    <a:bodyPr/>
                    <a:lstStyle/>
                    <a:p>
                      <a:pPr algn="ctr"/>
                      <a:r>
                        <a:rPr lang="en-GB" sz="3200" dirty="0"/>
                        <a:t>Never read to</a:t>
                      </a:r>
                    </a:p>
                  </a:txBody>
                  <a:tcPr/>
                </a:tc>
                <a:tc>
                  <a:txBody>
                    <a:bodyPr/>
                    <a:lstStyle/>
                    <a:p>
                      <a:pPr algn="ctr"/>
                      <a:r>
                        <a:rPr lang="en-GB" sz="3200" dirty="0"/>
                        <a:t>4,662 words </a:t>
                      </a:r>
                    </a:p>
                  </a:txBody>
                  <a:tcPr/>
                </a:tc>
                <a:extLst>
                  <a:ext uri="{0D108BD9-81ED-4DB2-BD59-A6C34878D82A}">
                    <a16:rowId xmlns:a16="http://schemas.microsoft.com/office/drawing/2014/main" val="977211417"/>
                  </a:ext>
                </a:extLst>
              </a:tr>
              <a:tr h="773079">
                <a:tc vMerge="1">
                  <a:txBody>
                    <a:bodyPr/>
                    <a:lstStyle/>
                    <a:p>
                      <a:endParaRPr lang="en-GB"/>
                    </a:p>
                  </a:txBody>
                  <a:tcPr/>
                </a:tc>
                <a:tc>
                  <a:txBody>
                    <a:bodyPr/>
                    <a:lstStyle/>
                    <a:p>
                      <a:pPr algn="ctr"/>
                      <a:r>
                        <a:rPr lang="en-GB" sz="3200" dirty="0"/>
                        <a:t>1-2 times a week</a:t>
                      </a:r>
                    </a:p>
                  </a:txBody>
                  <a:tcPr/>
                </a:tc>
                <a:tc>
                  <a:txBody>
                    <a:bodyPr/>
                    <a:lstStyle/>
                    <a:p>
                      <a:pPr algn="ctr"/>
                      <a:r>
                        <a:rPr lang="en-GB" sz="3200" dirty="0"/>
                        <a:t>63,570 words </a:t>
                      </a:r>
                    </a:p>
                  </a:txBody>
                  <a:tcPr/>
                </a:tc>
                <a:extLst>
                  <a:ext uri="{0D108BD9-81ED-4DB2-BD59-A6C34878D82A}">
                    <a16:rowId xmlns:a16="http://schemas.microsoft.com/office/drawing/2014/main" val="1535730875"/>
                  </a:ext>
                </a:extLst>
              </a:tr>
              <a:tr h="773079">
                <a:tc vMerge="1">
                  <a:txBody>
                    <a:bodyPr/>
                    <a:lstStyle/>
                    <a:p>
                      <a:endParaRPr lang="en-GB"/>
                    </a:p>
                  </a:txBody>
                  <a:tcPr/>
                </a:tc>
                <a:tc>
                  <a:txBody>
                    <a:bodyPr/>
                    <a:lstStyle/>
                    <a:p>
                      <a:pPr algn="ctr"/>
                      <a:r>
                        <a:rPr lang="en-GB" sz="3200" dirty="0"/>
                        <a:t>3-5 times a week</a:t>
                      </a:r>
                    </a:p>
                  </a:txBody>
                  <a:tcPr/>
                </a:tc>
                <a:tc>
                  <a:txBody>
                    <a:bodyPr/>
                    <a:lstStyle/>
                    <a:p>
                      <a:pPr algn="ctr"/>
                      <a:r>
                        <a:rPr lang="en-GB" sz="3200" dirty="0"/>
                        <a:t>169,520 words </a:t>
                      </a:r>
                    </a:p>
                  </a:txBody>
                  <a:tcPr/>
                </a:tc>
                <a:extLst>
                  <a:ext uri="{0D108BD9-81ED-4DB2-BD59-A6C34878D82A}">
                    <a16:rowId xmlns:a16="http://schemas.microsoft.com/office/drawing/2014/main" val="141916641"/>
                  </a:ext>
                </a:extLst>
              </a:tr>
              <a:tr h="773079">
                <a:tc vMerge="1">
                  <a:txBody>
                    <a:bodyPr/>
                    <a:lstStyle/>
                    <a:p>
                      <a:endParaRPr lang="en-GB"/>
                    </a:p>
                  </a:txBody>
                  <a:tcPr/>
                </a:tc>
                <a:tc>
                  <a:txBody>
                    <a:bodyPr/>
                    <a:lstStyle/>
                    <a:p>
                      <a:pPr algn="ctr"/>
                      <a:r>
                        <a:rPr lang="en-GB" sz="3200" dirty="0"/>
                        <a:t>Daily </a:t>
                      </a:r>
                    </a:p>
                  </a:txBody>
                  <a:tcPr/>
                </a:tc>
                <a:tc>
                  <a:txBody>
                    <a:bodyPr/>
                    <a:lstStyle/>
                    <a:p>
                      <a:pPr algn="ctr"/>
                      <a:r>
                        <a:rPr lang="en-GB" sz="3200" dirty="0"/>
                        <a:t>296,660 words </a:t>
                      </a:r>
                    </a:p>
                  </a:txBody>
                  <a:tcPr/>
                </a:tc>
                <a:extLst>
                  <a:ext uri="{0D108BD9-81ED-4DB2-BD59-A6C34878D82A}">
                    <a16:rowId xmlns:a16="http://schemas.microsoft.com/office/drawing/2014/main" val="960162087"/>
                  </a:ext>
                </a:extLst>
              </a:tr>
              <a:tr h="773079">
                <a:tc vMerge="1">
                  <a:txBody>
                    <a:bodyPr/>
                    <a:lstStyle/>
                    <a:p>
                      <a:endParaRPr lang="en-GB" dirty="0"/>
                    </a:p>
                  </a:txBody>
                  <a:tcPr/>
                </a:tc>
                <a:tc>
                  <a:txBody>
                    <a:bodyPr/>
                    <a:lstStyle/>
                    <a:p>
                      <a:pPr algn="ctr"/>
                      <a:r>
                        <a:rPr lang="en-GB" sz="3200" dirty="0"/>
                        <a:t>Five books a day</a:t>
                      </a:r>
                    </a:p>
                  </a:txBody>
                  <a:tcPr/>
                </a:tc>
                <a:tc>
                  <a:txBody>
                    <a:bodyPr/>
                    <a:lstStyle/>
                    <a:p>
                      <a:pPr algn="ctr"/>
                      <a:r>
                        <a:rPr lang="en-GB" sz="3200" dirty="0"/>
                        <a:t>1,483,300 words </a:t>
                      </a:r>
                    </a:p>
                  </a:txBody>
                  <a:tcPr/>
                </a:tc>
                <a:extLst>
                  <a:ext uri="{0D108BD9-81ED-4DB2-BD59-A6C34878D82A}">
                    <a16:rowId xmlns:a16="http://schemas.microsoft.com/office/drawing/2014/main" val="2894878773"/>
                  </a:ext>
                </a:extLst>
              </a:tr>
            </a:tbl>
          </a:graphicData>
        </a:graphic>
      </p:graphicFrame>
    </p:spTree>
    <p:extLst>
      <p:ext uri="{BB962C8B-B14F-4D97-AF65-F5344CB8AC3E}">
        <p14:creationId xmlns:p14="http://schemas.microsoft.com/office/powerpoint/2010/main" val="3639699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10079103" cy="706964"/>
          </a:xfrm>
        </p:spPr>
        <p:txBody>
          <a:bodyPr/>
          <a:lstStyle/>
          <a:p>
            <a:r>
              <a:rPr lang="en-GB" dirty="0"/>
              <a:t>How can you support your child at home with reading. </a:t>
            </a:r>
          </a:p>
        </p:txBody>
      </p:sp>
      <p:pic>
        <p:nvPicPr>
          <p:cNvPr id="7" name="Picture 6" descr="Story Starter: Jenny bent down to look through the tiny door at the back of the room. She couldn't believe what she saw! What happens next?"/>
          <p:cNvPicPr/>
          <p:nvPr/>
        </p:nvPicPr>
        <p:blipFill>
          <a:blip r:embed="rId2">
            <a:extLst>
              <a:ext uri="{28A0092B-C50C-407E-A947-70E740481C1C}">
                <a14:useLocalDpi xmlns:a14="http://schemas.microsoft.com/office/drawing/2010/main" val="0"/>
              </a:ext>
            </a:extLst>
          </a:blip>
          <a:srcRect/>
          <a:stretch>
            <a:fillRect/>
          </a:stretch>
        </p:blipFill>
        <p:spPr bwMode="auto">
          <a:xfrm>
            <a:off x="577351" y="2308179"/>
            <a:ext cx="3617595" cy="4227195"/>
          </a:xfrm>
          <a:prstGeom prst="rect">
            <a:avLst/>
          </a:prstGeom>
          <a:noFill/>
          <a:ln>
            <a:noFill/>
          </a:ln>
        </p:spPr>
      </p:pic>
      <p:sp>
        <p:nvSpPr>
          <p:cNvPr id="6" name="Rectangle 5"/>
          <p:cNvSpPr/>
          <p:nvPr/>
        </p:nvSpPr>
        <p:spPr>
          <a:xfrm>
            <a:off x="4759235" y="2308179"/>
            <a:ext cx="6096000" cy="4247317"/>
          </a:xfrm>
          <a:prstGeom prst="rect">
            <a:avLst/>
          </a:prstGeom>
        </p:spPr>
        <p:txBody>
          <a:bodyPr lIns="91440" tIns="45720" rIns="91440" bIns="45720" anchor="t">
            <a:spAutoFit/>
          </a:bodyPr>
          <a:lstStyle/>
          <a:p>
            <a:r>
              <a:rPr lang="en-GB" dirty="0">
                <a:ea typeface="+mn-lt"/>
                <a:cs typeface="+mn-lt"/>
              </a:rPr>
              <a:t> </a:t>
            </a:r>
            <a:r>
              <a:rPr lang="en-GB" b="1" dirty="0">
                <a:ea typeface="+mn-lt"/>
                <a:cs typeface="+mn-lt"/>
              </a:rPr>
              <a:t>1. Word Reading Strategies </a:t>
            </a:r>
            <a:endParaRPr lang="en-US" dirty="0">
              <a:ea typeface="+mn-lt"/>
              <a:cs typeface="+mn-lt"/>
            </a:endParaRPr>
          </a:p>
          <a:p>
            <a:endParaRPr lang="en-GB" dirty="0">
              <a:ea typeface="+mn-lt"/>
              <a:cs typeface="+mn-lt"/>
            </a:endParaRPr>
          </a:p>
          <a:p>
            <a:r>
              <a:rPr lang="en-GB" dirty="0">
                <a:ea typeface="+mn-lt"/>
                <a:cs typeface="+mn-lt"/>
              </a:rPr>
              <a:t>Can they use a range of strategies? Recognising whole words/using their phonics to break words down/using the context of the sentence or clues in the pictures. </a:t>
            </a:r>
            <a:endParaRPr lang="en-US">
              <a:ea typeface="+mn-lt"/>
              <a:cs typeface="+mn-lt"/>
            </a:endParaRPr>
          </a:p>
          <a:p>
            <a:endParaRPr lang="en-GB" dirty="0">
              <a:ea typeface="+mn-lt"/>
              <a:cs typeface="+mn-lt"/>
            </a:endParaRPr>
          </a:p>
          <a:p>
            <a:pPr>
              <a:spcBef>
                <a:spcPct val="0"/>
              </a:spcBef>
            </a:pPr>
            <a:r>
              <a:rPr lang="en-GB" b="1" dirty="0">
                <a:ea typeface="+mn-lt"/>
                <a:cs typeface="+mn-lt"/>
              </a:rPr>
              <a:t>2. Reading Aloud</a:t>
            </a:r>
            <a:r>
              <a:rPr lang="en-GB" dirty="0">
                <a:ea typeface="+mn-lt"/>
                <a:cs typeface="+mn-lt"/>
              </a:rPr>
              <a:t>  </a:t>
            </a:r>
            <a:endParaRPr lang="en-US">
              <a:ea typeface="+mn-lt"/>
              <a:cs typeface="+mn-lt"/>
            </a:endParaRPr>
          </a:p>
          <a:p>
            <a:pPr>
              <a:spcBef>
                <a:spcPct val="0"/>
              </a:spcBef>
            </a:pPr>
            <a:endParaRPr lang="en-GB" dirty="0">
              <a:ea typeface="+mn-lt"/>
              <a:cs typeface="+mn-lt"/>
            </a:endParaRPr>
          </a:p>
          <a:p>
            <a:pPr>
              <a:spcBef>
                <a:spcPct val="0"/>
              </a:spcBef>
            </a:pPr>
            <a:r>
              <a:rPr lang="en-GB" dirty="0">
                <a:ea typeface="+mn-lt"/>
                <a:cs typeface="+mn-lt"/>
              </a:rPr>
              <a:t>Does your child use their voice to make their reading interesting?  Can your child use expression?  Does your child take into account sentence structure?  Does your child respond to punctuation? For example looking for exclamation marks, speech marks, italics etc. to give clues.</a:t>
            </a:r>
            <a:endParaRPr lang="en-US">
              <a:ea typeface="+mn-lt"/>
              <a:cs typeface="+mn-lt"/>
            </a:endParaRPr>
          </a:p>
        </p:txBody>
      </p:sp>
    </p:spTree>
    <p:extLst>
      <p:ext uri="{BB962C8B-B14F-4D97-AF65-F5344CB8AC3E}">
        <p14:creationId xmlns:p14="http://schemas.microsoft.com/office/powerpoint/2010/main" val="2823965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10079103" cy="706964"/>
          </a:xfrm>
        </p:spPr>
        <p:txBody>
          <a:bodyPr/>
          <a:lstStyle/>
          <a:p>
            <a:r>
              <a:rPr lang="en-GB" dirty="0"/>
              <a:t>How can you support your child at home with reading. </a:t>
            </a:r>
          </a:p>
        </p:txBody>
      </p:sp>
      <p:sp>
        <p:nvSpPr>
          <p:cNvPr id="6" name="Rectangle 5"/>
          <p:cNvSpPr/>
          <p:nvPr/>
        </p:nvSpPr>
        <p:spPr>
          <a:xfrm>
            <a:off x="409303" y="2295116"/>
            <a:ext cx="8123207" cy="3693319"/>
          </a:xfrm>
          <a:prstGeom prst="rect">
            <a:avLst/>
          </a:prstGeom>
        </p:spPr>
        <p:txBody>
          <a:bodyPr wrap="square" lIns="91440" tIns="45720" rIns="91440" bIns="45720" anchor="t">
            <a:spAutoFit/>
          </a:bodyPr>
          <a:lstStyle/>
          <a:p>
            <a:r>
              <a:rPr lang="en-GB" b="1" dirty="0">
                <a:ea typeface="+mn-lt"/>
                <a:cs typeface="+mn-lt"/>
              </a:rPr>
              <a:t>3. Retrieval </a:t>
            </a:r>
            <a:endParaRPr lang="en-US" dirty="0">
              <a:ea typeface="+mn-lt"/>
              <a:cs typeface="+mn-lt"/>
            </a:endParaRPr>
          </a:p>
          <a:p>
            <a:endParaRPr lang="en-GB" b="1" dirty="0">
              <a:ea typeface="+mn-lt"/>
              <a:cs typeface="+mn-lt"/>
            </a:endParaRPr>
          </a:p>
          <a:p>
            <a:r>
              <a:rPr lang="en-GB" dirty="0">
                <a:ea typeface="+mn-lt"/>
                <a:cs typeface="+mn-lt"/>
              </a:rPr>
              <a:t>Can your child find information in the text to answer simple questions about who, where, when, what? </a:t>
            </a:r>
            <a:endParaRPr lang="en-US">
              <a:ea typeface="+mn-lt"/>
              <a:cs typeface="+mn-lt"/>
            </a:endParaRPr>
          </a:p>
          <a:p>
            <a:endParaRPr lang="en-GB" dirty="0">
              <a:ea typeface="+mn-lt"/>
              <a:cs typeface="+mn-lt"/>
            </a:endParaRPr>
          </a:p>
          <a:p>
            <a:r>
              <a:rPr lang="en-GB" b="1" dirty="0">
                <a:ea typeface="+mn-lt"/>
                <a:cs typeface="+mn-lt"/>
              </a:rPr>
              <a:t>4. Interpretation</a:t>
            </a:r>
            <a:r>
              <a:rPr lang="en-GB" dirty="0">
                <a:ea typeface="+mn-lt"/>
                <a:cs typeface="+mn-lt"/>
              </a:rPr>
              <a:t> </a:t>
            </a:r>
            <a:endParaRPr lang="en-US">
              <a:ea typeface="+mn-lt"/>
              <a:cs typeface="+mn-lt"/>
            </a:endParaRPr>
          </a:p>
          <a:p>
            <a:r>
              <a:rPr lang="en-GB" dirty="0">
                <a:ea typeface="+mn-lt"/>
                <a:cs typeface="+mn-lt"/>
              </a:rPr>
              <a:t>Can your child put themselves in the character’s shoes?  Answer questions such as: how do you think they feel? Why do you think/explain/how do we know? What might happen next?  Can your child discuss other stories they know with a similar setting or theme? How does this compare to other books by the same author?</a:t>
            </a:r>
          </a:p>
          <a:p>
            <a:endParaRPr lang="en-GB" dirty="0">
              <a:ea typeface="+mn-lt"/>
              <a:cs typeface="+mn-lt"/>
            </a:endParaRPr>
          </a:p>
          <a:p>
            <a:endParaRPr lang="en-GB" b="1" dirty="0"/>
          </a:p>
        </p:txBody>
      </p:sp>
      <p:pic>
        <p:nvPicPr>
          <p:cNvPr id="3" name="Picture 3" descr="Text&#10;&#10;Description automatically generated">
            <a:extLst>
              <a:ext uri="{FF2B5EF4-FFF2-40B4-BE49-F238E27FC236}">
                <a16:creationId xmlns:a16="http://schemas.microsoft.com/office/drawing/2014/main" id="{FB84F36D-A56E-D4A5-0814-8157ADEE804E}"/>
              </a:ext>
            </a:extLst>
          </p:cNvPr>
          <p:cNvPicPr>
            <a:picLocks noChangeAspect="1"/>
          </p:cNvPicPr>
          <p:nvPr/>
        </p:nvPicPr>
        <p:blipFill>
          <a:blip r:embed="rId2"/>
          <a:stretch>
            <a:fillRect/>
          </a:stretch>
        </p:blipFill>
        <p:spPr>
          <a:xfrm>
            <a:off x="8308046" y="2679940"/>
            <a:ext cx="3742246" cy="4057290"/>
          </a:xfrm>
          <a:prstGeom prst="rect">
            <a:avLst/>
          </a:prstGeom>
        </p:spPr>
      </p:pic>
    </p:spTree>
    <p:extLst>
      <p:ext uri="{BB962C8B-B14F-4D97-AF65-F5344CB8AC3E}">
        <p14:creationId xmlns:p14="http://schemas.microsoft.com/office/powerpoint/2010/main" val="3762984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10079103" cy="706964"/>
          </a:xfrm>
        </p:spPr>
        <p:txBody>
          <a:bodyPr/>
          <a:lstStyle/>
          <a:p>
            <a:r>
              <a:rPr lang="en-GB" dirty="0"/>
              <a:t>How can you support your child at home with reading. </a:t>
            </a:r>
          </a:p>
        </p:txBody>
      </p:sp>
      <p:sp>
        <p:nvSpPr>
          <p:cNvPr id="6" name="Rectangle 5"/>
          <p:cNvSpPr/>
          <p:nvPr/>
        </p:nvSpPr>
        <p:spPr>
          <a:xfrm>
            <a:off x="409303" y="2295116"/>
            <a:ext cx="8123207" cy="4247317"/>
          </a:xfrm>
          <a:prstGeom prst="rect">
            <a:avLst/>
          </a:prstGeom>
        </p:spPr>
        <p:txBody>
          <a:bodyPr wrap="square" lIns="91440" tIns="45720" rIns="91440" bIns="45720" anchor="t">
            <a:spAutoFit/>
          </a:bodyPr>
          <a:lstStyle/>
          <a:p>
            <a:r>
              <a:rPr lang="en-GB" b="1" dirty="0">
                <a:ea typeface="+mn-lt"/>
                <a:cs typeface="+mn-lt"/>
              </a:rPr>
              <a:t>5. Author’s choices and impact</a:t>
            </a:r>
            <a:endParaRPr lang="en-GB" dirty="0">
              <a:ea typeface="+mn-lt"/>
              <a:cs typeface="+mn-lt"/>
            </a:endParaRPr>
          </a:p>
          <a:p>
            <a:r>
              <a:rPr lang="en-GB" dirty="0">
                <a:ea typeface="+mn-lt"/>
                <a:cs typeface="+mn-lt"/>
              </a:rPr>
              <a:t>Can your child discuss the choices made by the author and the impact of these on the reader? ● For example, answering questions such as: what words did the author use to create excitement or a sad feeling? Have they used similes or alliteration? Discuss adjectives or adverbs used and different types of sentences. How has the author set out or organised the text? </a:t>
            </a:r>
          </a:p>
          <a:p>
            <a:r>
              <a:rPr lang="en-GB" b="1" dirty="0"/>
              <a:t>6. </a:t>
            </a:r>
            <a:r>
              <a:rPr lang="en-GB" b="1" dirty="0">
                <a:ea typeface="+mn-lt"/>
                <a:cs typeface="+mn-lt"/>
              </a:rPr>
              <a:t>Vocabulary within context</a:t>
            </a:r>
            <a:r>
              <a:rPr lang="en-GB" dirty="0">
                <a:ea typeface="+mn-lt"/>
                <a:cs typeface="+mn-lt"/>
              </a:rPr>
              <a:t> </a:t>
            </a:r>
          </a:p>
          <a:p>
            <a:r>
              <a:rPr lang="en-GB" dirty="0">
                <a:ea typeface="+mn-lt"/>
                <a:cs typeface="+mn-lt"/>
              </a:rPr>
              <a:t> Can fluently read unfamiliar or subject specific vocabulary within fiction and non-fiction texts? Do they understand the meaning of all the words? In some cases, especially with subject specific vocabulary you will need to tell them the meaning of new words but it is also important for your child to use their knowledge of the text so far, the understanding of the sentence and what is happening to work out the meaning of words</a:t>
            </a:r>
            <a:endParaRPr lang="en-GB"/>
          </a:p>
        </p:txBody>
      </p:sp>
      <p:pic>
        <p:nvPicPr>
          <p:cNvPr id="4" name="Picture 4">
            <a:extLst>
              <a:ext uri="{FF2B5EF4-FFF2-40B4-BE49-F238E27FC236}">
                <a16:creationId xmlns:a16="http://schemas.microsoft.com/office/drawing/2014/main" id="{E0425F55-7C71-DAAF-19A7-0147CBF30E9D}"/>
              </a:ext>
            </a:extLst>
          </p:cNvPr>
          <p:cNvPicPr>
            <a:picLocks noChangeAspect="1"/>
          </p:cNvPicPr>
          <p:nvPr/>
        </p:nvPicPr>
        <p:blipFill>
          <a:blip r:embed="rId2"/>
          <a:stretch>
            <a:fillRect/>
          </a:stretch>
        </p:blipFill>
        <p:spPr>
          <a:xfrm>
            <a:off x="9094212" y="2291751"/>
            <a:ext cx="2687501" cy="4114800"/>
          </a:xfrm>
          <a:prstGeom prst="rect">
            <a:avLst/>
          </a:prstGeom>
        </p:spPr>
      </p:pic>
    </p:spTree>
    <p:extLst>
      <p:ext uri="{BB962C8B-B14F-4D97-AF65-F5344CB8AC3E}">
        <p14:creationId xmlns:p14="http://schemas.microsoft.com/office/powerpoint/2010/main" val="858592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10079103" cy="706964"/>
          </a:xfrm>
        </p:spPr>
        <p:txBody>
          <a:bodyPr/>
          <a:lstStyle/>
          <a:p>
            <a:r>
              <a:rPr lang="en-GB" dirty="0"/>
              <a:t>How can you support your child at home with reading. </a:t>
            </a:r>
          </a:p>
        </p:txBody>
      </p:sp>
      <p:sp>
        <p:nvSpPr>
          <p:cNvPr id="6" name="Rectangle 5"/>
          <p:cNvSpPr/>
          <p:nvPr/>
        </p:nvSpPr>
        <p:spPr>
          <a:xfrm>
            <a:off x="409303" y="2125838"/>
            <a:ext cx="7188680" cy="4093428"/>
          </a:xfrm>
          <a:prstGeom prst="rect">
            <a:avLst/>
          </a:prstGeom>
        </p:spPr>
        <p:txBody>
          <a:bodyPr wrap="square" lIns="91440" tIns="45720" rIns="91440" bIns="45720" anchor="t">
            <a:spAutoFit/>
          </a:bodyPr>
          <a:lstStyle/>
          <a:p>
            <a:r>
              <a:rPr lang="en-GB" sz="2000" b="1" u="sng" dirty="0"/>
              <a:t>Additional tips: </a:t>
            </a:r>
            <a:br>
              <a:rPr lang="en-GB" sz="2000" dirty="0"/>
            </a:br>
            <a:endParaRPr lang="en-GB" sz="2000" dirty="0"/>
          </a:p>
          <a:p>
            <a:pPr marL="457200" indent="-457200">
              <a:buFont typeface="+mj-lt"/>
              <a:buAutoNum type="arabicPeriod"/>
            </a:pPr>
            <a:r>
              <a:rPr lang="en-GB" sz="2000" dirty="0"/>
              <a:t>Model a love for books – have a book you’re reading yourself! </a:t>
            </a:r>
          </a:p>
          <a:p>
            <a:pPr marL="457200" indent="-457200">
              <a:buFont typeface="+mj-lt"/>
              <a:buAutoNum type="arabicPeriod"/>
            </a:pPr>
            <a:r>
              <a:rPr lang="en-GB" sz="2000" dirty="0"/>
              <a:t>Visit the library and find new books together. Get excited about discovering new books. </a:t>
            </a:r>
          </a:p>
          <a:p>
            <a:pPr marL="457200" indent="-457200">
              <a:buFont typeface="+mj-lt"/>
              <a:buAutoNum type="arabicPeriod"/>
            </a:pPr>
            <a:r>
              <a:rPr lang="en-GB" sz="2000" dirty="0"/>
              <a:t>Find every opportunity you can to draw attention to reading in the world around your child. Look at labels in shops, signs when driving or at the park. Make purposeful links with reading. </a:t>
            </a:r>
          </a:p>
          <a:p>
            <a:pPr marL="457200" indent="-457200">
              <a:buFont typeface="+mj-lt"/>
              <a:buAutoNum type="arabicPeriod"/>
            </a:pPr>
            <a:r>
              <a:rPr lang="en-GB" sz="2000" dirty="0"/>
              <a:t>Make time for reading together – not just at bedtime or in the car. Carve out time for some valuable reading experiences at least 15-20 minutes a day. </a:t>
            </a:r>
          </a:p>
        </p:txBody>
      </p:sp>
      <p:pic>
        <p:nvPicPr>
          <p:cNvPr id="3" name="Picture 3" descr="Diagram&#10;&#10;Description automatically generated">
            <a:extLst>
              <a:ext uri="{FF2B5EF4-FFF2-40B4-BE49-F238E27FC236}">
                <a16:creationId xmlns:a16="http://schemas.microsoft.com/office/drawing/2014/main" id="{DB96AD9B-70BC-C3BE-A1C5-667809BEEE4F}"/>
              </a:ext>
            </a:extLst>
          </p:cNvPr>
          <p:cNvPicPr>
            <a:picLocks noChangeAspect="1"/>
          </p:cNvPicPr>
          <p:nvPr/>
        </p:nvPicPr>
        <p:blipFill rotWithShape="1">
          <a:blip r:embed="rId2"/>
          <a:srcRect r="211" b="7479"/>
          <a:stretch/>
        </p:blipFill>
        <p:spPr>
          <a:xfrm>
            <a:off x="7758023" y="2908510"/>
            <a:ext cx="4430352" cy="2985035"/>
          </a:xfrm>
          <a:prstGeom prst="rect">
            <a:avLst/>
          </a:prstGeom>
        </p:spPr>
      </p:pic>
    </p:spTree>
    <p:extLst>
      <p:ext uri="{BB962C8B-B14F-4D97-AF65-F5344CB8AC3E}">
        <p14:creationId xmlns:p14="http://schemas.microsoft.com/office/powerpoint/2010/main" val="888847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10079103" cy="706964"/>
          </a:xfrm>
        </p:spPr>
        <p:txBody>
          <a:bodyPr/>
          <a:lstStyle/>
          <a:p>
            <a:r>
              <a:rPr lang="en-GB" dirty="0"/>
              <a:t>Useful websites</a:t>
            </a:r>
            <a:endParaRPr lang="en-US" dirty="0"/>
          </a:p>
        </p:txBody>
      </p:sp>
      <p:sp>
        <p:nvSpPr>
          <p:cNvPr id="6" name="Rectangle 5"/>
          <p:cNvSpPr/>
          <p:nvPr/>
        </p:nvSpPr>
        <p:spPr>
          <a:xfrm>
            <a:off x="481190" y="2399008"/>
            <a:ext cx="6096000" cy="4093428"/>
          </a:xfrm>
          <a:prstGeom prst="rect">
            <a:avLst/>
          </a:prstGeom>
        </p:spPr>
        <p:txBody>
          <a:bodyPr lIns="91440" tIns="45720" rIns="91440" bIns="45720" anchor="t">
            <a:spAutoFit/>
          </a:bodyPr>
          <a:lstStyle/>
          <a:p>
            <a:r>
              <a:rPr lang="en-GB" sz="2000" dirty="0">
                <a:ea typeface="+mn-lt"/>
                <a:cs typeface="+mn-lt"/>
              </a:rPr>
              <a:t>Books for topics – age appropriate and challenging books</a:t>
            </a:r>
          </a:p>
          <a:p>
            <a:r>
              <a:rPr lang="en-GB" sz="2000" dirty="0">
                <a:ea typeface="+mn-lt"/>
                <a:cs typeface="+mn-lt"/>
                <a:hlinkClick r:id="rId2"/>
              </a:rPr>
              <a:t>https://www.booksfortopics.com/</a:t>
            </a:r>
            <a:r>
              <a:rPr lang="en-GB" sz="2000" dirty="0">
                <a:ea typeface="+mn-lt"/>
                <a:cs typeface="+mn-lt"/>
              </a:rPr>
              <a:t> </a:t>
            </a:r>
            <a:endParaRPr lang="en-GB"/>
          </a:p>
          <a:p>
            <a:endParaRPr lang="en-GB" sz="2000" dirty="0">
              <a:ea typeface="+mn-lt"/>
              <a:cs typeface="+mn-lt"/>
            </a:endParaRPr>
          </a:p>
          <a:p>
            <a:endParaRPr lang="en-GB" sz="2000" dirty="0">
              <a:ea typeface="+mn-lt"/>
              <a:cs typeface="+mn-lt"/>
            </a:endParaRPr>
          </a:p>
          <a:p>
            <a:r>
              <a:rPr lang="en-GB" sz="2000" dirty="0">
                <a:ea typeface="+mn-lt"/>
                <a:cs typeface="+mn-lt"/>
              </a:rPr>
              <a:t>Fiction express</a:t>
            </a:r>
          </a:p>
          <a:p>
            <a:r>
              <a:rPr lang="en-GB" sz="2000" dirty="0">
                <a:ea typeface="+mn-lt"/>
                <a:cs typeface="+mn-lt"/>
                <a:hlinkClick r:id="rId3"/>
              </a:rPr>
              <a:t>https://en.fictionexpress.com/books/</a:t>
            </a:r>
            <a:r>
              <a:rPr lang="en-GB" sz="2000" dirty="0">
                <a:ea typeface="+mn-lt"/>
                <a:cs typeface="+mn-lt"/>
              </a:rPr>
              <a:t> </a:t>
            </a:r>
            <a:endParaRPr lang="en-GB">
              <a:ea typeface="+mn-lt"/>
              <a:cs typeface="+mn-lt"/>
            </a:endParaRPr>
          </a:p>
          <a:p>
            <a:endParaRPr lang="en-GB" sz="2000" dirty="0">
              <a:ea typeface="+mn-lt"/>
              <a:cs typeface="+mn-lt"/>
            </a:endParaRPr>
          </a:p>
          <a:p>
            <a:r>
              <a:rPr lang="en-GB" sz="2000" dirty="0">
                <a:ea typeface="+mn-lt"/>
                <a:cs typeface="+mn-lt"/>
              </a:rPr>
              <a:t>Chicken House Publishing (free extracts of books and reading activities)</a:t>
            </a:r>
          </a:p>
          <a:p>
            <a:r>
              <a:rPr lang="en-GB" sz="2000" dirty="0">
                <a:ea typeface="+mn-lt"/>
                <a:cs typeface="+mn-lt"/>
                <a:hlinkClick r:id="rId4"/>
              </a:rPr>
              <a:t>https://www.chickenhousebooks.com/schools-hub/</a:t>
            </a:r>
            <a:endParaRPr lang="en-GB">
              <a:ea typeface="+mn-lt"/>
              <a:cs typeface="+mn-lt"/>
            </a:endParaRPr>
          </a:p>
          <a:p>
            <a:endParaRPr lang="en-GB" sz="2000" dirty="0"/>
          </a:p>
        </p:txBody>
      </p:sp>
      <p:pic>
        <p:nvPicPr>
          <p:cNvPr id="3" name="Picture 3" descr="Graphical user interface, application&#10;&#10;Description automatically generated">
            <a:extLst>
              <a:ext uri="{FF2B5EF4-FFF2-40B4-BE49-F238E27FC236}">
                <a16:creationId xmlns:a16="http://schemas.microsoft.com/office/drawing/2014/main" id="{FD9B3657-DCAA-8AC3-E54F-9535B1565059}"/>
              </a:ext>
            </a:extLst>
          </p:cNvPr>
          <p:cNvPicPr>
            <a:picLocks noChangeAspect="1"/>
          </p:cNvPicPr>
          <p:nvPr/>
        </p:nvPicPr>
        <p:blipFill>
          <a:blip r:embed="rId5"/>
          <a:stretch>
            <a:fillRect/>
          </a:stretch>
        </p:blipFill>
        <p:spPr>
          <a:xfrm>
            <a:off x="6981646" y="2487998"/>
            <a:ext cx="4741652" cy="4254268"/>
          </a:xfrm>
          <a:prstGeom prst="rect">
            <a:avLst/>
          </a:prstGeom>
        </p:spPr>
      </p:pic>
    </p:spTree>
    <p:extLst>
      <p:ext uri="{BB962C8B-B14F-4D97-AF65-F5344CB8AC3E}">
        <p14:creationId xmlns:p14="http://schemas.microsoft.com/office/powerpoint/2010/main" val="27736775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69</TotalTime>
  <Words>769</Words>
  <Application>Microsoft Office PowerPoint</Application>
  <PresentationFormat>Widescreen</PresentationFormat>
  <Paragraphs>80</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Ion Boardroom</vt:lpstr>
      <vt:lpstr>Year 5 and 6 Reading Evening</vt:lpstr>
      <vt:lpstr>How we teach reading in Year 5/6</vt:lpstr>
      <vt:lpstr>PowerPoint Presentation</vt:lpstr>
      <vt:lpstr>Why is it important to read with your child? </vt:lpstr>
      <vt:lpstr>How can you support your child at home with reading. </vt:lpstr>
      <vt:lpstr>How can you support your child at home with reading. </vt:lpstr>
      <vt:lpstr>How can you support your child at home with reading. </vt:lpstr>
      <vt:lpstr>How can you support your child at home with reading. </vt:lpstr>
      <vt:lpstr>Useful websites</vt:lpstr>
    </vt:vector>
  </TitlesOfParts>
  <Company>Park Way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 and 2 Phonics and Spelling Evening</dc:title>
  <dc:creator>Ms R Watson</dc:creator>
  <cp:lastModifiedBy>Ashleigh Briggs</cp:lastModifiedBy>
  <cp:revision>90</cp:revision>
  <dcterms:created xsi:type="dcterms:W3CDTF">2020-02-25T15:55:14Z</dcterms:created>
  <dcterms:modified xsi:type="dcterms:W3CDTF">2022-12-06T08:07:54Z</dcterms:modified>
</cp:coreProperties>
</file>