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55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43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8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7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20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0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0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62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3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05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1E7E0-B4C7-4590-8268-09D7A5D3276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DC2A-4727-4F66-9D63-6F3F88F34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3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SPRING CHICKEN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352928" cy="51125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One mother hen sat on four little eggs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Keeping them warm in her little egg nest.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Then one day she heard a crack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And a little voice said as the egg was hatched: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I’m a spring chicken! I’m yellow and small,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My feathers are fluffy and they’re keeping me warm.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My legs are not long so I’ll never be tall,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But I’m a real spring chicken and I’m having a ball!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Chicken I’m a chicken and I’m having a ball!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One mother hen sat on three little eggs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Keeping them warm in her little egg nest.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Then one day she fell asleep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And a little voice said in a whispered “Tweet”: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>
                <a:solidFill>
                  <a:schemeClr val="tx1"/>
                </a:solidFill>
              </a:rPr>
              <a:t>I’m a spring chicken! I’m yellow and small,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My feathers are fluffy and they’re keeping me warm.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My legs are not long so I’ll never be tall,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But I’m a real spring chicken and I’m having a ball!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Chicken I’m a chicken and I’m having a ball!</a:t>
            </a:r>
            <a:br>
              <a:rPr lang="en-GB" sz="2800" dirty="0" smtClean="0">
                <a:solidFill>
                  <a:schemeClr val="tx1"/>
                </a:solidFill>
              </a:rPr>
            </a:br>
            <a:endParaRPr lang="en-GB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One mother hen sat on two little eggs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Keeping them warm in her little egg nest.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Then one day she moved about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And a little voice said as a chick popped out: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>
                <a:solidFill>
                  <a:schemeClr val="tx1"/>
                </a:solidFill>
              </a:rPr>
              <a:t>I’m a spring chicken! I’m yellow and small,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My feathers are fluffy and they’re keeping me warm.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My legs are not long so I’ll never be tall,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But I’m a real spring chicken and I’m having a ball!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Chicken I’m a chicken and I’m having a ball!</a:t>
            </a:r>
            <a:br>
              <a:rPr lang="en-GB" sz="2800" dirty="0" smtClean="0">
                <a:solidFill>
                  <a:schemeClr val="tx1"/>
                </a:solidFill>
              </a:rPr>
            </a:br>
            <a:endParaRPr lang="en-GB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741368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One mother hen sat on one little egg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Keeping them warm in her little egg nest.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Then one day she gave a sigh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And a little voice said SURPRISE! SURPRISE!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>
                <a:solidFill>
                  <a:schemeClr val="tx1"/>
                </a:solidFill>
              </a:rPr>
              <a:t>I’m a spring chicken! I’m yellow and small,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My feathers are fluffy and they’re keeping me warm.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My legs are not long so I’ll never be tall,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But I’m a real spring chicken and I’m having a ball</a:t>
            </a:r>
            <a:r>
              <a:rPr lang="en-GB" sz="2800" dirty="0"/>
              <a:t>!</a:t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I’m </a:t>
            </a:r>
            <a:r>
              <a:rPr lang="en-GB" sz="2800" dirty="0"/>
              <a:t>a spring chicken! I’m yellow and small,</a:t>
            </a:r>
            <a:br>
              <a:rPr lang="en-GB" sz="2800" dirty="0"/>
            </a:br>
            <a:r>
              <a:rPr lang="en-GB" sz="2800" dirty="0"/>
              <a:t>My feathers are </a:t>
            </a:r>
            <a:r>
              <a:rPr lang="en-GB" sz="2800" dirty="0" smtClean="0"/>
              <a:t>fluffy </a:t>
            </a:r>
            <a:r>
              <a:rPr lang="en-GB" sz="2800" dirty="0"/>
              <a:t>and they’re keeping me warm.</a:t>
            </a:r>
            <a:br>
              <a:rPr lang="en-GB" sz="2800" dirty="0"/>
            </a:br>
            <a:r>
              <a:rPr lang="en-GB" sz="2800" dirty="0"/>
              <a:t>My legs are not long so I’ll never be tall,</a:t>
            </a:r>
            <a:br>
              <a:rPr lang="en-GB" sz="2800" dirty="0"/>
            </a:br>
            <a:r>
              <a:rPr lang="en-GB" sz="2800" dirty="0"/>
              <a:t>But I’m a real spring chicken and I’m having a ball!</a:t>
            </a:r>
            <a:br>
              <a:rPr lang="en-GB" sz="2800" dirty="0"/>
            </a:br>
            <a:r>
              <a:rPr lang="en-GB" sz="2800" dirty="0" smtClean="0">
                <a:solidFill>
                  <a:schemeClr val="tx1"/>
                </a:solidFill>
              </a:rPr>
              <a:t>Chicken I’m a chicken and I’m having a ball!</a:t>
            </a:r>
            <a:br>
              <a:rPr lang="en-GB" sz="2800" dirty="0" smtClean="0">
                <a:solidFill>
                  <a:schemeClr val="tx1"/>
                </a:solidFill>
              </a:rPr>
            </a:br>
            <a:endParaRPr lang="en-GB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SPRING CHICKEN</vt:lpstr>
      <vt:lpstr>One mother hen sat on three little eggs Keeping them warm in her little egg nest. Then one day she fell asleep And a little voice said in a whispered “Tweet”:  I’m a spring chicken! I’m yellow and small, My feathers are fluffy and they’re keeping me warm. My legs are not long so I’ll never be tall, But I’m a real spring chicken and I’m having a ball! Chicken I’m a chicken and I’m having a ball! </vt:lpstr>
      <vt:lpstr>One mother hen sat on two little eggs Keeping them warm in her little egg nest. Then one day she moved about And a little voice said as a chick popped out:  I’m a spring chicken! I’m yellow and small, My feathers are fluffy and they’re keeping me warm. My legs are not long so I’ll never be tall, But I’m a real spring chicken and I’m having a ball! Chicken I’m a chicken and I’m having a ball! </vt:lpstr>
      <vt:lpstr>One mother hen sat on one little egg Keeping them warm in her little egg nest. Then one day she gave a sigh And a little voice said SURPRISE! SURPRISE!  I’m a spring chicken! I’m yellow and small, My feathers are fluffy and they’re keeping me warm. My legs are not long so I’ll never be tall, But I’m a real spring chicken and I’m having a ball!  I’m a spring chicken! I’m yellow and small, My feathers are fluffy and they’re keeping me warm. My legs are not long so I’ll never be tall, But I’m a real spring chicken and I’m having a ball! Chicken I’m a chicken and I’m having a ball! 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CHICKEN</dc:title>
  <dc:creator>Miss Ord</dc:creator>
  <cp:lastModifiedBy>Miss Ord</cp:lastModifiedBy>
  <cp:revision>4</cp:revision>
  <dcterms:created xsi:type="dcterms:W3CDTF">2016-04-15T08:45:57Z</dcterms:created>
  <dcterms:modified xsi:type="dcterms:W3CDTF">2017-04-19T15:57:54Z</dcterms:modified>
</cp:coreProperties>
</file>