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2" r:id="rId2"/>
    <p:sldId id="283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40" autoAdjust="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0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EEF1A-8A04-4FA1-A46D-1EF7875F07C2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3F5EF-CAAA-44F3-B886-6D6326B69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15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2086-9AD5-485E-9D44-1F583E526479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0DFF-61A2-4554-9967-F85A5E058A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2086-9AD5-485E-9D44-1F583E526479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0DFF-61A2-4554-9967-F85A5E058A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2086-9AD5-485E-9D44-1F583E526479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0DFF-61A2-4554-9967-F85A5E058A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2086-9AD5-485E-9D44-1F583E526479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0DFF-61A2-4554-9967-F85A5E058A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2086-9AD5-485E-9D44-1F583E526479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0DFF-61A2-4554-9967-F85A5E058A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2086-9AD5-485E-9D44-1F583E526479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0DFF-61A2-4554-9967-F85A5E058A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2086-9AD5-485E-9D44-1F583E526479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0DFF-61A2-4554-9967-F85A5E058A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2086-9AD5-485E-9D44-1F583E526479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0DFF-61A2-4554-9967-F85A5E058A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2086-9AD5-485E-9D44-1F583E526479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0DFF-61A2-4554-9967-F85A5E058A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2086-9AD5-485E-9D44-1F583E526479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0DFF-61A2-4554-9967-F85A5E058A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2086-9AD5-485E-9D44-1F583E526479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0DFF-61A2-4554-9967-F85A5E058A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E2086-9AD5-485E-9D44-1F583E526479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10DFF-61A2-4554-9967-F85A5E058A9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024" y="2564904"/>
            <a:ext cx="7772400" cy="1470025"/>
          </a:xfrm>
        </p:spPr>
        <p:txBody>
          <a:bodyPr/>
          <a:lstStyle/>
          <a:p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Utter Madness</a:t>
            </a:r>
            <a:endParaRPr lang="en-GB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It must be love, love, love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It must be love, love, love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Nothing more, nothing less, love is the best</a:t>
            </a:r>
          </a:p>
          <a:p>
            <a:pPr algn="l"/>
            <a:endParaRPr lang="en-GB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One step beyond!</a:t>
            </a:r>
          </a:p>
          <a:p>
            <a:pPr algn="l"/>
            <a:endParaRPr lang="en-GB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l"/>
            <a:endParaRPr lang="en-GB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My girl’s mad at me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 didn’t want to see the film tonight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 found it hard to say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She thought I’d had enough of her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Why can’t she see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She’s lovely to me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But I like to stay in and watch TV on my own every now and then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Lots of girls and lots of boys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Lots of smells and lots of noise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Playing football in the park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Kicking pushbikes after dark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Baggy trousers, dirty shirt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Pulling hair and eating dirt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Teacher comes to break it up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Back of the ‘ead with a plastic cup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Oh what fun we had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But did it really turn out bad?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All I learnt at school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Was how to bend not break the rules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Oh what fun we had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But at the time it seemed so bad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Trying different ways to make a difference to the days</a:t>
            </a:r>
          </a:p>
          <a:p>
            <a:pPr algn="l"/>
            <a:endParaRPr lang="en-GB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Baggy Trousers X 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I’ve been driving in my car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It’s not quite a Jaguar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 bought it in Primrose Hill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From a bloke from Brazil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It was made in ‘59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In a factory by the Tyne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It says Morris on the door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The GPO owned it before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 drive in it for my job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The governor calls me a slob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But I don’t really care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Give me some gas and the open air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Father wears his Sunday Best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Mother’s tired she need a rest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The kids are playing up downstairs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Sister’s sighing in her sleep (</a:t>
            </a:r>
            <a:r>
              <a:rPr lang="en-GB" smtClean="0">
                <a:solidFill>
                  <a:srgbClr val="FFFF00"/>
                </a:solidFill>
                <a:latin typeface="Century Gothic" pitchFamily="34" charset="0"/>
              </a:rPr>
              <a:t>ahh</a:t>
            </a:r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)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Brother’s got a date to keep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He can’t hang around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Our house in the middle of our street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Our house in the middle of our</a:t>
            </a:r>
          </a:p>
          <a:p>
            <a:pPr algn="l"/>
            <a:endParaRPr lang="en-GB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Our house it has a crowd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There’s always something happening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And it’s usually quite loud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Our mum she’s so house proud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Nothing ever slows her down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And a mess is not allowed</a:t>
            </a:r>
          </a:p>
          <a:p>
            <a:pPr algn="l"/>
            <a:endParaRPr lang="en-GB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Our house in the middle of our street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Our house in the middle of our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Our house in the middle of our street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Our house in the middle of our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Our house was our castle and our keep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Our house in the middle of our...</a:t>
            </a:r>
          </a:p>
          <a:p>
            <a:pPr algn="l"/>
            <a:endParaRPr lang="en-GB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l"/>
            <a:endParaRPr lang="en-GB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l"/>
            <a:endParaRPr lang="en-GB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 tell you I didn’t do it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‘cause I wasn’t there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Don’t blame me, it just isn’t fair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You listened to their side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Now listen to mine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Can’t think of a story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Sure you’ll find me sometime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Now pass the blame and don’t blame me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Just close your eyes and count to three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(</a:t>
            </a:r>
            <a:r>
              <a:rPr lang="en-GB" smtClean="0">
                <a:solidFill>
                  <a:srgbClr val="FFFF00"/>
                </a:solidFill>
                <a:latin typeface="Century Gothic" pitchFamily="34" charset="0"/>
              </a:rPr>
              <a:t>One, two three</a:t>
            </a:r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)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Then I’ll be gone and you’ll forget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The broken window TV set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 never thought I’d miss you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Half as much as I do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And I never thought I’d feel this way, 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The way I feel about you</a:t>
            </a:r>
          </a:p>
          <a:p>
            <a:pPr algn="l"/>
            <a:endParaRPr lang="en-GB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Soon as I wake up every night every day</a:t>
            </a:r>
          </a:p>
          <a:p>
            <a:pPr algn="l"/>
            <a:r>
              <a:rPr lang="en-GB" smtClean="0">
                <a:solidFill>
                  <a:schemeClr val="bg1"/>
                </a:solidFill>
                <a:latin typeface="Century Gothic" pitchFamily="34" charset="0"/>
              </a:rPr>
              <a:t>I know that it’s you I need to take the blues away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503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Century Gothic</vt:lpstr>
      <vt:lpstr>Office Theme</vt:lpstr>
      <vt:lpstr>Utter Madness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voices 2016</dc:title>
  <dc:creator>Matt Linley-Simon</dc:creator>
  <cp:lastModifiedBy>Mrs K Ord</cp:lastModifiedBy>
  <cp:revision>28</cp:revision>
  <dcterms:created xsi:type="dcterms:W3CDTF">2015-07-14T16:08:14Z</dcterms:created>
  <dcterms:modified xsi:type="dcterms:W3CDTF">2019-10-03T07:53:14Z</dcterms:modified>
</cp:coreProperties>
</file>