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9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72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63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23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3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6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3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58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0"/>
            <a:ext cx="7924800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9A8EA19E-D948-4AF9-A50E-F6BC9380ED37}" type="datetimeFigureOut">
              <a:rPr lang="en-GB" smtClean="0"/>
              <a:t>23/01/2020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93420BAF-4DD1-48AC-A698-131564864124}" type="slidenum">
              <a:rPr lang="en-GB" smtClean="0"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94"/>
            <a:ext cx="8229600" cy="313362"/>
          </a:xfrm>
        </p:spPr>
        <p:txBody>
          <a:bodyPr/>
          <a:lstStyle/>
          <a:p>
            <a:r>
              <a:rPr lang="en-GB" dirty="0" smtClean="0"/>
              <a:t>BELIEVE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When I look up to the stars</a:t>
            </a:r>
          </a:p>
          <a:p>
            <a:pPr marL="0" indent="0" algn="ctr">
              <a:buNone/>
            </a:pPr>
            <a:r>
              <a:rPr lang="en-GB" sz="3600" dirty="0" smtClean="0"/>
              <a:t>There’s a burning deep inside me</a:t>
            </a:r>
          </a:p>
          <a:p>
            <a:pPr marL="0" indent="0" algn="ctr">
              <a:buNone/>
            </a:pPr>
            <a:r>
              <a:rPr lang="en-GB" sz="3600" dirty="0" smtClean="0"/>
              <a:t>And I feel a power growing in my soul.</a:t>
            </a:r>
          </a:p>
          <a:p>
            <a:pPr marL="0" indent="0" algn="ctr">
              <a:buNone/>
            </a:pPr>
            <a:r>
              <a:rPr lang="en-GB" sz="3600" dirty="0" smtClean="0"/>
              <a:t>There is something I can sense,</a:t>
            </a:r>
          </a:p>
          <a:p>
            <a:pPr marL="0" indent="0" algn="ctr">
              <a:buNone/>
            </a:pPr>
            <a:r>
              <a:rPr lang="en-GB" sz="3600" dirty="0" smtClean="0"/>
              <a:t>Deep within a dream to guide me,</a:t>
            </a:r>
          </a:p>
          <a:p>
            <a:pPr marL="0" indent="0" algn="ctr">
              <a:buNone/>
            </a:pPr>
            <a:r>
              <a:rPr lang="en-GB" sz="3600" dirty="0" smtClean="0"/>
              <a:t>And I know that I am reaching for my goal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201813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I can do anything at all</a:t>
            </a:r>
          </a:p>
          <a:p>
            <a:pPr marL="0" indent="0" algn="ctr">
              <a:buNone/>
            </a:pPr>
            <a:r>
              <a:rPr lang="en-GB" sz="3600" dirty="0" smtClean="0"/>
              <a:t>I can climb the highest mountain,</a:t>
            </a:r>
          </a:p>
          <a:p>
            <a:pPr marL="0" indent="0" algn="ctr">
              <a:buNone/>
            </a:pPr>
            <a:r>
              <a:rPr lang="en-GB" sz="3600" dirty="0" smtClean="0"/>
              <a:t>I can feel the ocean calling wild and free.</a:t>
            </a:r>
          </a:p>
          <a:p>
            <a:pPr marL="0" indent="0" algn="ctr">
              <a:buNone/>
            </a:pPr>
            <a:r>
              <a:rPr lang="en-GB" sz="3600" dirty="0" smtClean="0"/>
              <a:t>I can be anything I want,</a:t>
            </a:r>
          </a:p>
          <a:p>
            <a:pPr marL="0" indent="0" algn="ctr">
              <a:buNone/>
            </a:pPr>
            <a:r>
              <a:rPr lang="en-GB" sz="3600" dirty="0" smtClean="0"/>
              <a:t>With this hope to drive me onward,</a:t>
            </a:r>
          </a:p>
          <a:p>
            <a:pPr marL="0" indent="0" algn="ctr">
              <a:buNone/>
            </a:pPr>
            <a:r>
              <a:rPr lang="en-GB" sz="3600" dirty="0" smtClean="0"/>
              <a:t>If I can just believe in me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36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When the skies are dark and grey,</a:t>
            </a:r>
          </a:p>
          <a:p>
            <a:pPr marL="0" indent="0" algn="ctr">
              <a:buNone/>
            </a:pPr>
            <a:r>
              <a:rPr lang="en-GB" sz="3600" dirty="0" smtClean="0"/>
              <a:t>We still know the sun is shining:</a:t>
            </a:r>
          </a:p>
          <a:p>
            <a:pPr marL="0" indent="0" algn="ctr">
              <a:buNone/>
            </a:pPr>
            <a:r>
              <a:rPr lang="en-GB" sz="3600" dirty="0" smtClean="0"/>
              <a:t>Though it’s out of sight,</a:t>
            </a:r>
          </a:p>
          <a:p>
            <a:pPr marL="0" indent="0" algn="ctr">
              <a:buNone/>
            </a:pPr>
            <a:r>
              <a:rPr lang="en-GB" sz="3600" dirty="0" smtClean="0"/>
              <a:t>its light is glowing still.</a:t>
            </a:r>
          </a:p>
          <a:p>
            <a:pPr marL="0" indent="0" algn="ctr">
              <a:buNone/>
            </a:pPr>
            <a:r>
              <a:rPr lang="en-GB" sz="3600" dirty="0" smtClean="0"/>
              <a:t>And as long as I believe,</a:t>
            </a:r>
          </a:p>
          <a:p>
            <a:pPr marL="0" indent="0" algn="ctr">
              <a:buNone/>
            </a:pPr>
            <a:r>
              <a:rPr lang="en-GB" sz="3600" dirty="0" smtClean="0"/>
              <a:t>There is nothing I can’t wish for:</a:t>
            </a:r>
          </a:p>
          <a:p>
            <a:pPr marL="0" indent="0" algn="ctr">
              <a:buNone/>
            </a:pPr>
            <a:r>
              <a:rPr lang="en-GB" sz="3600" dirty="0" smtClean="0"/>
              <a:t>Not a dream that I’m unable to fulfil.</a:t>
            </a:r>
          </a:p>
          <a:p>
            <a:pPr marL="0" indent="0" algn="ctr">
              <a:buNone/>
            </a:pPr>
            <a:endParaRPr lang="en-GB" sz="3600" dirty="0" smtClean="0"/>
          </a:p>
          <a:p>
            <a:pPr marL="0" indent="0" algn="ctr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388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I can do anything at all</a:t>
            </a:r>
          </a:p>
          <a:p>
            <a:pPr marL="0" indent="0" algn="ctr">
              <a:buNone/>
            </a:pPr>
            <a:r>
              <a:rPr lang="en-GB" sz="3600" dirty="0" smtClean="0"/>
              <a:t>I can climb the highest mountain,</a:t>
            </a:r>
          </a:p>
          <a:p>
            <a:pPr marL="0" indent="0" algn="ctr">
              <a:buNone/>
            </a:pPr>
            <a:r>
              <a:rPr lang="en-GB" sz="3600" dirty="0" smtClean="0"/>
              <a:t>I can feel the ocean calling wild and free.</a:t>
            </a:r>
          </a:p>
          <a:p>
            <a:pPr marL="0" indent="0" algn="ctr">
              <a:buNone/>
            </a:pPr>
            <a:r>
              <a:rPr lang="en-GB" sz="3600" dirty="0" smtClean="0"/>
              <a:t>I can be anything I want,</a:t>
            </a:r>
          </a:p>
          <a:p>
            <a:pPr marL="0" indent="0" algn="ctr">
              <a:buNone/>
            </a:pPr>
            <a:r>
              <a:rPr lang="en-GB" sz="3600" dirty="0" smtClean="0"/>
              <a:t>With this hope to drive me onward,</a:t>
            </a:r>
          </a:p>
          <a:p>
            <a:pPr marL="0" indent="0" algn="ctr">
              <a:buNone/>
            </a:pPr>
            <a:r>
              <a:rPr lang="en-GB" sz="3600" dirty="0" smtClean="0"/>
              <a:t>If I can just believe in me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1027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And whatever it takes I’ll find it somehow</a:t>
            </a:r>
          </a:p>
          <a:p>
            <a:pPr marL="0" indent="0" algn="ctr">
              <a:buNone/>
            </a:pPr>
            <a:r>
              <a:rPr lang="en-GB" sz="3600" dirty="0" smtClean="0"/>
              <a:t>Whatever it needs I’ll show I’m strong</a:t>
            </a:r>
          </a:p>
          <a:p>
            <a:pPr marL="0" indent="0" algn="ctr">
              <a:buNone/>
            </a:pPr>
            <a:r>
              <a:rPr lang="en-GB" sz="3600" dirty="0" smtClean="0"/>
              <a:t>Whatever it takes I’ll make it happen</a:t>
            </a:r>
          </a:p>
          <a:p>
            <a:pPr marL="0" indent="0" algn="ctr">
              <a:buNone/>
            </a:pPr>
            <a:r>
              <a:rPr lang="en-GB" sz="3600" dirty="0" smtClean="0"/>
              <a:t>Finding out where I belong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4373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While the world is spinning round</a:t>
            </a:r>
          </a:p>
          <a:p>
            <a:pPr marL="0" indent="0" algn="ctr">
              <a:buNone/>
            </a:pPr>
            <a:r>
              <a:rPr lang="en-GB" sz="3600" dirty="0" smtClean="0"/>
              <a:t>I can sometimes lose direction</a:t>
            </a:r>
          </a:p>
          <a:p>
            <a:pPr marL="0" indent="0" algn="ctr">
              <a:buNone/>
            </a:pPr>
            <a:r>
              <a:rPr lang="en-GB" sz="3600" dirty="0" smtClean="0"/>
              <a:t>And I know how hard it is to find my way.</a:t>
            </a:r>
          </a:p>
          <a:p>
            <a:pPr marL="0" indent="0" algn="ctr">
              <a:buNone/>
            </a:pPr>
            <a:r>
              <a:rPr lang="en-GB" sz="3600" dirty="0" smtClean="0"/>
              <a:t>But with friends around to care,</a:t>
            </a:r>
          </a:p>
          <a:p>
            <a:pPr marL="0" indent="0" algn="ctr">
              <a:buNone/>
            </a:pPr>
            <a:r>
              <a:rPr lang="en-GB" sz="3600" dirty="0" smtClean="0"/>
              <a:t>There is nothing I can’t handle,</a:t>
            </a:r>
          </a:p>
          <a:p>
            <a:pPr marL="0" indent="0" algn="ctr">
              <a:buNone/>
            </a:pPr>
            <a:r>
              <a:rPr lang="en-GB" sz="3600" dirty="0" smtClean="0"/>
              <a:t>And I’ll face the future treasuring each day.</a:t>
            </a:r>
          </a:p>
          <a:p>
            <a:pPr marL="0" indent="0" algn="ctr">
              <a:buNone/>
            </a:pP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72817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/>
              <a:t>I can do anything at all</a:t>
            </a:r>
          </a:p>
          <a:p>
            <a:pPr marL="0" indent="0" algn="ctr">
              <a:buNone/>
            </a:pPr>
            <a:r>
              <a:rPr lang="en-GB" sz="3600" dirty="0" smtClean="0"/>
              <a:t>I can climb the highest mountain,</a:t>
            </a:r>
          </a:p>
          <a:p>
            <a:pPr marL="0" indent="0" algn="ctr">
              <a:buNone/>
            </a:pPr>
            <a:r>
              <a:rPr lang="en-GB" sz="3600" dirty="0" smtClean="0"/>
              <a:t>I can feel the ocean calling wild and free.</a:t>
            </a:r>
          </a:p>
          <a:p>
            <a:pPr marL="0" indent="0" algn="ctr">
              <a:buNone/>
            </a:pPr>
            <a:r>
              <a:rPr lang="en-GB" sz="3600" dirty="0" smtClean="0"/>
              <a:t>I can be anything I want,</a:t>
            </a:r>
          </a:p>
          <a:p>
            <a:pPr marL="0" indent="0" algn="ctr">
              <a:buNone/>
            </a:pPr>
            <a:r>
              <a:rPr lang="en-GB" sz="3600" dirty="0" smtClean="0"/>
              <a:t>With this hope to drive me onward,</a:t>
            </a:r>
          </a:p>
          <a:p>
            <a:pPr marL="0" indent="0" algn="ctr">
              <a:buNone/>
            </a:pPr>
            <a:r>
              <a:rPr lang="en-GB" sz="3600" dirty="0" smtClean="0"/>
              <a:t>If I can just believe </a:t>
            </a:r>
            <a:r>
              <a:rPr lang="en-GB" sz="3600" smtClean="0"/>
              <a:t>in me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952177620"/>
      </p:ext>
    </p:extLst>
  </p:cSld>
  <p:clrMapOvr>
    <a:masterClrMapping/>
  </p:clrMapOvr>
</p:sld>
</file>

<file path=ppt/theme/theme1.xml><?xml version="1.0" encoding="utf-8"?>
<a:theme xmlns:a="http://schemas.openxmlformats.org/drawingml/2006/main" name="Show Time design template">
  <a:themeElements>
    <a:clrScheme name="Default Design 13">
      <a:dk1>
        <a:srgbClr val="808080"/>
      </a:dk1>
      <a:lt1>
        <a:srgbClr val="FFFFFF"/>
      </a:lt1>
      <a:dk2>
        <a:srgbClr val="5E2420"/>
      </a:dk2>
      <a:lt2>
        <a:srgbClr val="FFFFFF"/>
      </a:lt2>
      <a:accent1>
        <a:srgbClr val="D29F29"/>
      </a:accent1>
      <a:accent2>
        <a:srgbClr val="C04527"/>
      </a:accent2>
      <a:accent3>
        <a:srgbClr val="B6ACAB"/>
      </a:accent3>
      <a:accent4>
        <a:srgbClr val="DADADA"/>
      </a:accent4>
      <a:accent5>
        <a:srgbClr val="E5CDAC"/>
      </a:accent5>
      <a:accent6>
        <a:srgbClr val="AE3E22"/>
      </a:accent6>
      <a:hlink>
        <a:srgbClr val="B89749"/>
      </a:hlink>
      <a:folHlink>
        <a:srgbClr val="B58346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08080"/>
        </a:dk1>
        <a:lt1>
          <a:srgbClr val="FFFFFF"/>
        </a:lt1>
        <a:dk2>
          <a:srgbClr val="5E2420"/>
        </a:dk2>
        <a:lt2>
          <a:srgbClr val="FFFFFF"/>
        </a:lt2>
        <a:accent1>
          <a:srgbClr val="D29F29"/>
        </a:accent1>
        <a:accent2>
          <a:srgbClr val="C04527"/>
        </a:accent2>
        <a:accent3>
          <a:srgbClr val="B6ACAB"/>
        </a:accent3>
        <a:accent4>
          <a:srgbClr val="DADADA"/>
        </a:accent4>
        <a:accent5>
          <a:srgbClr val="E5CDAC"/>
        </a:accent5>
        <a:accent6>
          <a:srgbClr val="AE3E22"/>
        </a:accent6>
        <a:hlink>
          <a:srgbClr val="B89749"/>
        </a:hlink>
        <a:folHlink>
          <a:srgbClr val="B5834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5C1F00"/>
        </a:dk1>
        <a:lt1>
          <a:srgbClr val="FFFFFF"/>
        </a:lt1>
        <a:dk2>
          <a:srgbClr val="5E2420"/>
        </a:dk2>
        <a:lt2>
          <a:srgbClr val="FFFFFF"/>
        </a:lt2>
        <a:accent1>
          <a:srgbClr val="713E39"/>
        </a:accent1>
        <a:accent2>
          <a:srgbClr val="BE7960"/>
        </a:accent2>
        <a:accent3>
          <a:srgbClr val="B6ACAB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Show Time design template</Template>
  <TotalTime>84</TotalTime>
  <Words>309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Garamond</vt:lpstr>
      <vt:lpstr>Show Time design template</vt:lpstr>
      <vt:lpstr>BELIEVE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 TO GET UP</dc:title>
  <dc:creator>Miss Ord</dc:creator>
  <cp:lastModifiedBy>Mrs K Ord</cp:lastModifiedBy>
  <cp:revision>10</cp:revision>
  <dcterms:created xsi:type="dcterms:W3CDTF">2017-02-23T08:29:07Z</dcterms:created>
  <dcterms:modified xsi:type="dcterms:W3CDTF">2020-01-23T09:21:31Z</dcterms:modified>
</cp:coreProperties>
</file>