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8" r:id="rId6"/>
    <p:sldId id="269" r:id="rId7"/>
    <p:sldId id="270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9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72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3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3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3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3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8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94"/>
            <a:ext cx="8229600" cy="313362"/>
          </a:xfrm>
        </p:spPr>
        <p:txBody>
          <a:bodyPr/>
          <a:lstStyle/>
          <a:p>
            <a:r>
              <a:rPr lang="en-GB" dirty="0" smtClean="0"/>
              <a:t>WHEN I GROW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6712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I </a:t>
            </a:r>
            <a:r>
              <a:rPr lang="en-GB" sz="3600" dirty="0" smtClean="0"/>
              <a:t>grow up</a:t>
            </a:r>
          </a:p>
          <a:p>
            <a:pPr marL="0" indent="0" algn="ctr">
              <a:buNone/>
            </a:pPr>
            <a:r>
              <a:rPr lang="en-GB" sz="3600" dirty="0" smtClean="0"/>
              <a:t>I will be tall enough to reach the branches</a:t>
            </a:r>
          </a:p>
          <a:p>
            <a:pPr marL="0" indent="0" algn="ctr">
              <a:buNone/>
            </a:pPr>
            <a:r>
              <a:rPr lang="en-GB" sz="3600" dirty="0" smtClean="0"/>
              <a:t>that I need to reach to climb the trees you</a:t>
            </a:r>
          </a:p>
          <a:p>
            <a:pPr marL="0" indent="0" algn="ctr">
              <a:buNone/>
            </a:pPr>
            <a:r>
              <a:rPr lang="en-GB" sz="3600" dirty="0" smtClean="0"/>
              <a:t>get to climb when you’re grown up.</a:t>
            </a:r>
          </a:p>
          <a:p>
            <a:pPr marL="0" indent="0" algn="ctr">
              <a:buNone/>
            </a:pPr>
            <a:r>
              <a:rPr lang="en-GB" sz="3600" dirty="0" smtClean="0"/>
              <a:t>And when I grow up</a:t>
            </a:r>
          </a:p>
          <a:p>
            <a:pPr marL="0" indent="0" algn="ctr">
              <a:buNone/>
            </a:pPr>
            <a:r>
              <a:rPr lang="en-GB" sz="3600" dirty="0" smtClean="0"/>
              <a:t>I will be smart enough to answer all the</a:t>
            </a:r>
          </a:p>
          <a:p>
            <a:pPr marL="0" indent="0" algn="ctr">
              <a:buNone/>
            </a:pPr>
            <a:r>
              <a:rPr lang="en-GB" sz="3600" dirty="0" smtClean="0"/>
              <a:t>questions that you need to know the</a:t>
            </a:r>
          </a:p>
          <a:p>
            <a:pPr marL="0" indent="0" algn="ctr">
              <a:buNone/>
            </a:pPr>
            <a:r>
              <a:rPr lang="en-GB" sz="3600" dirty="0" smtClean="0"/>
              <a:t>answers to b</a:t>
            </a:r>
            <a:r>
              <a:rPr lang="en-GB" sz="3600" dirty="0" smtClean="0"/>
              <a:t>efore you’re grown up.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1813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And when I grow up</a:t>
            </a:r>
          </a:p>
          <a:p>
            <a:pPr marL="0" indent="0" algn="ctr">
              <a:buNone/>
            </a:pPr>
            <a:r>
              <a:rPr lang="en-GB" sz="3600" dirty="0" smtClean="0"/>
              <a:t>I will eat sweets every day</a:t>
            </a:r>
          </a:p>
          <a:p>
            <a:pPr marL="0" indent="0" algn="ctr">
              <a:buNone/>
            </a:pPr>
            <a:r>
              <a:rPr lang="en-GB" sz="3600" dirty="0" smtClean="0"/>
              <a:t>on the way to work and I will go</a:t>
            </a:r>
          </a:p>
          <a:p>
            <a:pPr marL="0" indent="0" algn="ctr">
              <a:buNone/>
            </a:pPr>
            <a:r>
              <a:rPr lang="en-GB" sz="3600" dirty="0" smtClean="0"/>
              <a:t>to bed late every night.</a:t>
            </a:r>
          </a:p>
          <a:p>
            <a:pPr marL="0" indent="0" algn="ctr">
              <a:buNone/>
            </a:pPr>
            <a:r>
              <a:rPr lang="en-GB" sz="3600" dirty="0" smtClean="0"/>
              <a:t>And I will wake up when the sun comes up</a:t>
            </a:r>
          </a:p>
          <a:p>
            <a:pPr marL="0" indent="0" algn="ctr">
              <a:buNone/>
            </a:pPr>
            <a:r>
              <a:rPr lang="en-GB" sz="3600" dirty="0" smtClean="0"/>
              <a:t>and I will watch cartoons until my eyes go</a:t>
            </a:r>
          </a:p>
          <a:p>
            <a:pPr marL="0" indent="0" algn="ctr">
              <a:buNone/>
            </a:pPr>
            <a:r>
              <a:rPr lang="en-GB" sz="3600" dirty="0" smtClean="0"/>
              <a:t>square and I won’t care cos I’ll be all grown</a:t>
            </a:r>
          </a:p>
          <a:p>
            <a:pPr marL="0" indent="0" algn="ctr">
              <a:buNone/>
            </a:pPr>
            <a:r>
              <a:rPr lang="en-GB" sz="3600" dirty="0" smtClean="0"/>
              <a:t>up when I grow up.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36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</a:t>
            </a:r>
            <a:r>
              <a:rPr lang="en-GB" sz="3600" dirty="0" smtClean="0"/>
              <a:t>I grow up (When I grow up)</a:t>
            </a:r>
          </a:p>
          <a:p>
            <a:pPr marL="0" indent="0" algn="ctr">
              <a:buNone/>
            </a:pPr>
            <a:r>
              <a:rPr lang="en-GB" sz="3600" dirty="0" smtClean="0"/>
              <a:t>When I grow up</a:t>
            </a:r>
          </a:p>
          <a:p>
            <a:pPr marL="0" indent="0" algn="ctr">
              <a:buNone/>
            </a:pPr>
            <a:r>
              <a:rPr lang="en-GB" sz="3600" dirty="0" smtClean="0"/>
              <a:t>I will be strong enough to carry all the</a:t>
            </a:r>
          </a:p>
          <a:p>
            <a:pPr marL="0" indent="0" algn="ctr">
              <a:buNone/>
            </a:pPr>
            <a:r>
              <a:rPr lang="en-GB" sz="3600" dirty="0" smtClean="0"/>
              <a:t>heavy things you have to haul around with</a:t>
            </a:r>
          </a:p>
          <a:p>
            <a:pPr marL="0" indent="0" algn="ctr">
              <a:buNone/>
            </a:pPr>
            <a:r>
              <a:rPr lang="en-GB" sz="3600" dirty="0" smtClean="0"/>
              <a:t>you when you’re a grown up.</a:t>
            </a:r>
          </a:p>
          <a:p>
            <a:pPr marL="0" indent="0" algn="ctr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388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/>
              <a:t>And when I grow up (When I grow up)</a:t>
            </a:r>
          </a:p>
          <a:p>
            <a:pPr marL="0" indent="0" algn="ctr">
              <a:buNone/>
            </a:pPr>
            <a:r>
              <a:rPr lang="en-GB" sz="3600" dirty="0"/>
              <a:t>When I grow </a:t>
            </a:r>
            <a:r>
              <a:rPr lang="en-GB" sz="3600" dirty="0" smtClean="0"/>
              <a:t>up</a:t>
            </a:r>
          </a:p>
          <a:p>
            <a:pPr marL="0" indent="0" algn="ctr">
              <a:buNone/>
            </a:pPr>
            <a:r>
              <a:rPr lang="en-GB" sz="3600" dirty="0" smtClean="0"/>
              <a:t>I will be brave enough to fight the</a:t>
            </a:r>
          </a:p>
          <a:p>
            <a:pPr marL="0" indent="0" algn="ctr">
              <a:buNone/>
            </a:pPr>
            <a:r>
              <a:rPr lang="en-GB" sz="3600" dirty="0" smtClean="0"/>
              <a:t>creatures that you have to fight beneath the</a:t>
            </a:r>
          </a:p>
          <a:p>
            <a:pPr marL="0" indent="0" algn="ctr">
              <a:buNone/>
            </a:pPr>
            <a:r>
              <a:rPr lang="en-GB" sz="3600" dirty="0" smtClean="0"/>
              <a:t>bed each night to be a grown up.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1027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</a:t>
            </a:r>
            <a:r>
              <a:rPr lang="en-GB" sz="3600" dirty="0"/>
              <a:t>I grow up </a:t>
            </a:r>
            <a:r>
              <a:rPr lang="en-GB" sz="3600" dirty="0" smtClean="0"/>
              <a:t>(When </a:t>
            </a:r>
            <a:r>
              <a:rPr lang="en-GB" sz="3600" dirty="0"/>
              <a:t>I grow up)</a:t>
            </a:r>
          </a:p>
          <a:p>
            <a:pPr marL="0" indent="0" algn="ctr">
              <a:buNone/>
            </a:pPr>
            <a:r>
              <a:rPr lang="en-GB" sz="3600" dirty="0" smtClean="0"/>
              <a:t>I will have treats every day and I’ll play</a:t>
            </a:r>
          </a:p>
          <a:p>
            <a:pPr marL="0" indent="0" algn="ctr">
              <a:buNone/>
            </a:pPr>
            <a:r>
              <a:rPr lang="en-GB" sz="3600" dirty="0" smtClean="0"/>
              <a:t>with things that mum pretends that mums</a:t>
            </a:r>
          </a:p>
          <a:p>
            <a:pPr marL="0" indent="0" algn="ctr">
              <a:buNone/>
            </a:pPr>
            <a:r>
              <a:rPr lang="en-GB" sz="3600" dirty="0" smtClean="0"/>
              <a:t>don’t think are fun.</a:t>
            </a:r>
          </a:p>
          <a:p>
            <a:pPr marL="0" indent="0" algn="ctr">
              <a:buNone/>
            </a:pPr>
            <a:r>
              <a:rPr lang="en-GB" sz="3600" dirty="0" smtClean="0"/>
              <a:t>And when I wake up (and I will wake up)</a:t>
            </a:r>
          </a:p>
          <a:p>
            <a:pPr marL="0" indent="0" algn="ctr">
              <a:buNone/>
            </a:pPr>
            <a:r>
              <a:rPr lang="en-GB" sz="3600" dirty="0" smtClean="0"/>
              <a:t>when the sun comes up and I will spend all</a:t>
            </a:r>
          </a:p>
          <a:p>
            <a:pPr marL="0" indent="0" algn="ctr">
              <a:buNone/>
            </a:pPr>
            <a:r>
              <a:rPr lang="en-GB" sz="3600" dirty="0" smtClean="0"/>
              <a:t>day just lying in the sun and I won’t burn</a:t>
            </a:r>
          </a:p>
          <a:p>
            <a:pPr marL="0" indent="0" algn="ctr">
              <a:buNone/>
            </a:pPr>
            <a:r>
              <a:rPr lang="en-GB" sz="3600" dirty="0" smtClean="0"/>
              <a:t>cos I’ll be all grown up when I grow up.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3896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</a:t>
            </a:r>
            <a:r>
              <a:rPr lang="en-GB" sz="3600" dirty="0"/>
              <a:t>I grow </a:t>
            </a:r>
            <a:r>
              <a:rPr lang="en-GB" sz="3600" dirty="0" smtClean="0"/>
              <a:t>up</a:t>
            </a:r>
          </a:p>
          <a:p>
            <a:pPr marL="0" indent="0" algn="ctr">
              <a:buNone/>
            </a:pPr>
            <a:r>
              <a:rPr lang="en-GB" sz="3600" dirty="0" smtClean="0"/>
              <a:t>I will be brave enough to fight the</a:t>
            </a:r>
          </a:p>
          <a:p>
            <a:pPr marL="0" indent="0" algn="ctr">
              <a:buNone/>
            </a:pPr>
            <a:r>
              <a:rPr lang="en-GB" sz="3600" dirty="0" smtClean="0"/>
              <a:t>creatures that you have to fight beneath the</a:t>
            </a:r>
          </a:p>
          <a:p>
            <a:pPr marL="0" indent="0" algn="ctr">
              <a:buNone/>
            </a:pPr>
            <a:r>
              <a:rPr lang="en-GB" sz="3600" dirty="0" smtClean="0"/>
              <a:t>bed each night to be a grown up.</a:t>
            </a:r>
          </a:p>
          <a:p>
            <a:pPr marL="0" indent="0" algn="ctr">
              <a:buNone/>
            </a:pPr>
            <a:r>
              <a:rPr lang="en-GB" sz="3600" dirty="0" smtClean="0"/>
              <a:t>Just because you find that life’s not fair it</a:t>
            </a:r>
          </a:p>
          <a:p>
            <a:pPr marL="0" indent="0" algn="ctr">
              <a:buNone/>
            </a:pPr>
            <a:r>
              <a:rPr lang="en-GB" sz="3600" dirty="0" smtClean="0"/>
              <a:t>doesn’t mean that you just have to grin and</a:t>
            </a:r>
          </a:p>
          <a:p>
            <a:pPr marL="0" indent="0" algn="ctr">
              <a:buNone/>
            </a:pPr>
            <a:r>
              <a:rPr lang="en-GB" sz="3600" dirty="0" smtClean="0"/>
              <a:t>bear it, if you always take it on the chin and</a:t>
            </a:r>
          </a:p>
          <a:p>
            <a:pPr marL="0" indent="0" algn="ctr">
              <a:buNone/>
            </a:pPr>
            <a:r>
              <a:rPr lang="en-GB" sz="3600" dirty="0" smtClean="0"/>
              <a:t>wear it nothing will change.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930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Just because I find myself in this story doesn’t mean that everything</a:t>
            </a:r>
          </a:p>
          <a:p>
            <a:pPr marL="0" indent="0" algn="ctr">
              <a:buNone/>
            </a:pPr>
            <a:r>
              <a:rPr lang="en-GB" sz="3600" dirty="0" smtClean="0"/>
              <a:t>is written for me,</a:t>
            </a:r>
          </a:p>
          <a:p>
            <a:pPr marL="0" indent="0" algn="ctr">
              <a:buNone/>
            </a:pPr>
            <a:r>
              <a:rPr lang="en-GB" sz="3600" dirty="0" smtClean="0"/>
              <a:t>If I think the ending is fixed already</a:t>
            </a:r>
          </a:p>
          <a:p>
            <a:pPr marL="0" indent="0" algn="ctr">
              <a:buNone/>
            </a:pPr>
            <a:r>
              <a:rPr lang="en-GB" sz="3600" dirty="0" smtClean="0"/>
              <a:t>I might as well be saying I think that it’s OK and that’s not right and if it’s not right</a:t>
            </a:r>
          </a:p>
          <a:p>
            <a:pPr marL="0" indent="0" algn="ctr">
              <a:buNone/>
            </a:pPr>
            <a:r>
              <a:rPr lang="en-GB" sz="3600" dirty="0" smtClean="0"/>
              <a:t>you have to put it right.</a:t>
            </a:r>
          </a:p>
        </p:txBody>
      </p:sp>
    </p:spTree>
    <p:extLst>
      <p:ext uri="{BB962C8B-B14F-4D97-AF65-F5344CB8AC3E}">
        <p14:creationId xmlns:p14="http://schemas.microsoft.com/office/powerpoint/2010/main" val="198406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/>
              <a:t>But nobody else is going to </a:t>
            </a:r>
            <a:r>
              <a:rPr lang="en-GB" sz="3600" dirty="0" smtClean="0"/>
              <a:t>put</a:t>
            </a:r>
          </a:p>
          <a:p>
            <a:pPr marL="0" indent="0" algn="ctr">
              <a:buNone/>
            </a:pPr>
            <a:r>
              <a:rPr lang="en-GB" sz="3600" dirty="0" smtClean="0"/>
              <a:t>it </a:t>
            </a:r>
            <a:r>
              <a:rPr lang="en-GB" sz="3600" dirty="0"/>
              <a:t>right for me</a:t>
            </a:r>
            <a:r>
              <a:rPr lang="en-GB" sz="3600" dirty="0" smtClean="0"/>
              <a:t>,</a:t>
            </a:r>
          </a:p>
          <a:p>
            <a:pPr marL="0" indent="0" algn="ctr">
              <a:buNone/>
            </a:pPr>
            <a:r>
              <a:rPr lang="en-GB" sz="3600" dirty="0" smtClean="0"/>
              <a:t>Nobody but me is going</a:t>
            </a:r>
          </a:p>
          <a:p>
            <a:pPr marL="0" indent="0" algn="ctr">
              <a:buNone/>
            </a:pPr>
            <a:r>
              <a:rPr lang="en-GB" sz="3600" dirty="0" smtClean="0"/>
              <a:t>to change my story,</a:t>
            </a:r>
          </a:p>
          <a:p>
            <a:pPr marL="0" indent="0" algn="ctr">
              <a:buNone/>
            </a:pPr>
            <a:r>
              <a:rPr lang="en-GB" sz="3600" dirty="0" smtClean="0"/>
              <a:t>Sometimes you have</a:t>
            </a:r>
          </a:p>
          <a:p>
            <a:pPr marL="0" indent="0" algn="ctr">
              <a:buNone/>
            </a:pPr>
            <a:r>
              <a:rPr lang="en-GB" sz="3600" dirty="0" smtClean="0"/>
              <a:t>to be </a:t>
            </a:r>
            <a:r>
              <a:rPr lang="en-GB" sz="3600" smtClean="0"/>
              <a:t>a little bit </a:t>
            </a:r>
            <a:r>
              <a:rPr lang="en-GB" sz="3600" dirty="0" smtClean="0"/>
              <a:t>naughty!</a:t>
            </a:r>
          </a:p>
          <a:p>
            <a:pPr marL="0" indent="0" algn="ctr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33714748"/>
      </p:ext>
    </p:extLst>
  </p:cSld>
  <p:clrMapOvr>
    <a:masterClrMapping/>
  </p:clrMapOvr>
</p:sld>
</file>

<file path=ppt/theme/theme1.xml><?xml version="1.0" encoding="utf-8"?>
<a:theme xmlns:a="http://schemas.openxmlformats.org/drawingml/2006/main" name="Show Time design template">
  <a:themeElements>
    <a:clrScheme name="Default Design 13">
      <a:dk1>
        <a:srgbClr val="808080"/>
      </a:dk1>
      <a:lt1>
        <a:srgbClr val="FFFFFF"/>
      </a:lt1>
      <a:dk2>
        <a:srgbClr val="5E2420"/>
      </a:dk2>
      <a:lt2>
        <a:srgbClr val="FFFFFF"/>
      </a:lt2>
      <a:accent1>
        <a:srgbClr val="D29F29"/>
      </a:accent1>
      <a:accent2>
        <a:srgbClr val="C04527"/>
      </a:accent2>
      <a:accent3>
        <a:srgbClr val="B6ACAB"/>
      </a:accent3>
      <a:accent4>
        <a:srgbClr val="DADADA"/>
      </a:accent4>
      <a:accent5>
        <a:srgbClr val="E5CDAC"/>
      </a:accent5>
      <a:accent6>
        <a:srgbClr val="AE3E22"/>
      </a:accent6>
      <a:hlink>
        <a:srgbClr val="B89749"/>
      </a:hlink>
      <a:folHlink>
        <a:srgbClr val="B58346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5E2420"/>
        </a:dk2>
        <a:lt2>
          <a:srgbClr val="FFFFFF"/>
        </a:lt2>
        <a:accent1>
          <a:srgbClr val="D29F29"/>
        </a:accent1>
        <a:accent2>
          <a:srgbClr val="C04527"/>
        </a:accent2>
        <a:accent3>
          <a:srgbClr val="B6ACAB"/>
        </a:accent3>
        <a:accent4>
          <a:srgbClr val="DADADA"/>
        </a:accent4>
        <a:accent5>
          <a:srgbClr val="E5CDAC"/>
        </a:accent5>
        <a:accent6>
          <a:srgbClr val="AE3E22"/>
        </a:accent6>
        <a:hlink>
          <a:srgbClr val="B89749"/>
        </a:hlink>
        <a:folHlink>
          <a:srgbClr val="B5834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5C1F00"/>
        </a:dk1>
        <a:lt1>
          <a:srgbClr val="FFFFFF"/>
        </a:lt1>
        <a:dk2>
          <a:srgbClr val="5E2420"/>
        </a:dk2>
        <a:lt2>
          <a:srgbClr val="FFFFFF"/>
        </a:lt2>
        <a:accent1>
          <a:srgbClr val="713E39"/>
        </a:accent1>
        <a:accent2>
          <a:srgbClr val="BE7960"/>
        </a:accent2>
        <a:accent3>
          <a:srgbClr val="B6ACAB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Show Time design template</Template>
  <TotalTime>119</TotalTime>
  <Words>425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Garamond</vt:lpstr>
      <vt:lpstr>Show Time design template</vt:lpstr>
      <vt:lpstr>WHEN I GROW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 TO GET UP</dc:title>
  <dc:creator>Miss Ord</dc:creator>
  <cp:lastModifiedBy>Mrs K Ord</cp:lastModifiedBy>
  <cp:revision>15</cp:revision>
  <dcterms:created xsi:type="dcterms:W3CDTF">2017-02-23T08:29:07Z</dcterms:created>
  <dcterms:modified xsi:type="dcterms:W3CDTF">2020-01-23T10:05:22Z</dcterms:modified>
</cp:coreProperties>
</file>